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541"/>
    <a:srgbClr val="FFCA56"/>
    <a:srgbClr val="E95526"/>
    <a:srgbClr val="B9CFE2"/>
    <a:srgbClr val="598DB6"/>
    <a:srgbClr val="002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2" d="100"/>
          <a:sy n="22" d="100"/>
        </p:scale>
        <p:origin x="18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A0890-A4F9-4722-A057-1A216EEE7AC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BEAFE-1FA0-4163-84D8-159CFC85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1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3BEAFE-1FA0-4163-84D8-159CFC8507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6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4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0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7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6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3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3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2A266-7876-4A8D-ABCB-8597F30DA5F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38D879-3608-4AF5-8E2A-CF24D06DA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340F2E-2C8F-61E4-3982-058FDB27BD11}"/>
              </a:ext>
            </a:extLst>
          </p:cNvPr>
          <p:cNvSpPr/>
          <p:nvPr/>
        </p:nvSpPr>
        <p:spPr>
          <a:xfrm>
            <a:off x="2779989" y="13984071"/>
            <a:ext cx="2033511" cy="1015664"/>
          </a:xfrm>
          <a:prstGeom prst="rect">
            <a:avLst/>
          </a:prstGeom>
          <a:solidFill>
            <a:srgbClr val="002E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881EC3-6297-3157-0386-57DC5254C16A}"/>
              </a:ext>
            </a:extLst>
          </p:cNvPr>
          <p:cNvSpPr/>
          <p:nvPr/>
        </p:nvSpPr>
        <p:spPr>
          <a:xfrm>
            <a:off x="5187641" y="13984070"/>
            <a:ext cx="2033511" cy="1015664"/>
          </a:xfrm>
          <a:prstGeom prst="rect">
            <a:avLst/>
          </a:prstGeom>
          <a:solidFill>
            <a:srgbClr val="598D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D5AE65-A5ED-5944-B0BB-35AC930DE8E9}"/>
              </a:ext>
            </a:extLst>
          </p:cNvPr>
          <p:cNvSpPr/>
          <p:nvPr/>
        </p:nvSpPr>
        <p:spPr>
          <a:xfrm>
            <a:off x="7576727" y="14007788"/>
            <a:ext cx="2033511" cy="1015664"/>
          </a:xfrm>
          <a:prstGeom prst="rect">
            <a:avLst/>
          </a:prstGeom>
          <a:solidFill>
            <a:srgbClr val="B9CF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AECAFC-B542-1122-ABB5-F99447D6906F}"/>
              </a:ext>
            </a:extLst>
          </p:cNvPr>
          <p:cNvSpPr/>
          <p:nvPr/>
        </p:nvSpPr>
        <p:spPr>
          <a:xfrm>
            <a:off x="2761421" y="17243928"/>
            <a:ext cx="2033511" cy="1077685"/>
          </a:xfrm>
          <a:prstGeom prst="rect">
            <a:avLst/>
          </a:prstGeom>
          <a:solidFill>
            <a:srgbClr val="E955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BB7A11-FEAF-5119-620D-DFAEA7DF9CCC}"/>
              </a:ext>
            </a:extLst>
          </p:cNvPr>
          <p:cNvSpPr txBox="1"/>
          <p:nvPr/>
        </p:nvSpPr>
        <p:spPr>
          <a:xfrm>
            <a:off x="788243" y="16015397"/>
            <a:ext cx="10647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Washburn Secondary Colors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A21C4B-2E50-6607-BB90-21A63C1A71C5}"/>
              </a:ext>
            </a:extLst>
          </p:cNvPr>
          <p:cNvSpPr/>
          <p:nvPr/>
        </p:nvSpPr>
        <p:spPr>
          <a:xfrm>
            <a:off x="5169074" y="17243927"/>
            <a:ext cx="2033511" cy="1077685"/>
          </a:xfrm>
          <a:prstGeom prst="rect">
            <a:avLst/>
          </a:prstGeom>
          <a:solidFill>
            <a:srgbClr val="FFCA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4331E0-6F34-DECA-7F16-D9F64010C0F4}"/>
              </a:ext>
            </a:extLst>
          </p:cNvPr>
          <p:cNvSpPr/>
          <p:nvPr/>
        </p:nvSpPr>
        <p:spPr>
          <a:xfrm>
            <a:off x="7576727" y="17264289"/>
            <a:ext cx="2033511" cy="1077685"/>
          </a:xfrm>
          <a:prstGeom prst="rect">
            <a:avLst/>
          </a:prstGeom>
          <a:solidFill>
            <a:srgbClr val="82B5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92A88B-0A51-D671-D212-9B236E9321E9}"/>
              </a:ext>
            </a:extLst>
          </p:cNvPr>
          <p:cNvSpPr txBox="1"/>
          <p:nvPr/>
        </p:nvSpPr>
        <p:spPr>
          <a:xfrm>
            <a:off x="1492918" y="11811849"/>
            <a:ext cx="92379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Color Options</a:t>
            </a:r>
          </a:p>
          <a:p>
            <a:pPr algn="ctr"/>
            <a:r>
              <a:rPr lang="en-US" sz="6000" dirty="0"/>
              <a:t>Washburn Primary Colors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33F737-86A6-343C-2074-1392255C22A9}"/>
              </a:ext>
            </a:extLst>
          </p:cNvPr>
          <p:cNvSpPr txBox="1"/>
          <p:nvPr/>
        </p:nvSpPr>
        <p:spPr>
          <a:xfrm>
            <a:off x="14293515" y="12968407"/>
            <a:ext cx="16026063" cy="12711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rgbClr val="000000"/>
                </a:solidFill>
                <a:latin typeface="Gibson" pitchFamily="50" charset="0"/>
                <a:ea typeface="Gibson" pitchFamily="50" charset="0"/>
              </a:rPr>
              <a:t>Choose a font that is easy to read by the viewers. Don’t make the font size too small. It should be readable from at least 3 feet away.</a:t>
            </a:r>
            <a:endParaRPr lang="en-US" sz="6000" dirty="0">
              <a:latin typeface="Gibson" pitchFamily="50" charset="0"/>
              <a:ea typeface="Gibson" pitchFamily="50" charset="0"/>
            </a:endParaRPr>
          </a:p>
          <a:p>
            <a:pPr>
              <a:lnSpc>
                <a:spcPct val="100000"/>
              </a:lnSpc>
            </a:pPr>
            <a:endParaRPr lang="en-US" sz="6000" dirty="0">
              <a:latin typeface="Gibson" pitchFamily="50" charset="0"/>
              <a:ea typeface="Gibson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6000" dirty="0">
                <a:solidFill>
                  <a:srgbClr val="000000"/>
                </a:solidFill>
                <a:latin typeface="Gibson" pitchFamily="50" charset="0"/>
                <a:ea typeface="Gibson" pitchFamily="50" charset="0"/>
              </a:rPr>
              <a:t>Recommended Washburn Fonts</a:t>
            </a:r>
          </a:p>
          <a:p>
            <a:pPr>
              <a:lnSpc>
                <a:spcPct val="100000"/>
              </a:lnSpc>
            </a:pPr>
            <a:r>
              <a:rPr lang="en-US" sz="7200" dirty="0">
                <a:solidFill>
                  <a:srgbClr val="000000"/>
                </a:solidFill>
                <a:latin typeface="Garamond" panose="02020404030301010803" pitchFamily="18" charset="0"/>
                <a:ea typeface="Gibson" pitchFamily="50" charset="0"/>
              </a:rPr>
              <a:t>Garamond</a:t>
            </a:r>
          </a:p>
          <a:p>
            <a:pPr>
              <a:lnSpc>
                <a:spcPct val="100000"/>
              </a:lnSpc>
            </a:pPr>
            <a:r>
              <a:rPr lang="en-US" sz="7200" dirty="0">
                <a:solidFill>
                  <a:srgbClr val="000000"/>
                </a:solidFill>
                <a:latin typeface="Gibson" pitchFamily="50" charset="0"/>
                <a:ea typeface="Gibson" pitchFamily="50" charset="0"/>
              </a:rPr>
              <a:t>Gibson</a:t>
            </a:r>
          </a:p>
          <a:p>
            <a:pPr>
              <a:lnSpc>
                <a:spcPct val="100000"/>
              </a:lnSpc>
            </a:pPr>
            <a:r>
              <a:rPr lang="en-US" sz="7200" dirty="0">
                <a:solidFill>
                  <a:srgbClr val="000000"/>
                </a:solidFill>
                <a:latin typeface="Gotham Medium" pitchFamily="50" charset="0"/>
              </a:rPr>
              <a:t>Gotham</a:t>
            </a:r>
          </a:p>
          <a:p>
            <a:pPr>
              <a:lnSpc>
                <a:spcPct val="100000"/>
              </a:lnSpc>
            </a:pPr>
            <a:r>
              <a:rPr lang="en-US" sz="7200" dirty="0" err="1">
                <a:solidFill>
                  <a:srgbClr val="000000"/>
                </a:solidFill>
                <a:latin typeface="Univers" panose="020B0503020202020204" pitchFamily="34" charset="0"/>
              </a:rPr>
              <a:t>Univers</a:t>
            </a:r>
            <a:endParaRPr lang="en-US" sz="7200" dirty="0">
              <a:solidFill>
                <a:srgbClr val="000000"/>
              </a:solidFill>
              <a:latin typeface="Univers" panose="020B0503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7200" dirty="0">
              <a:solidFill>
                <a:srgbClr val="000000"/>
              </a:solidFill>
              <a:latin typeface="Univers" panose="020B0503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7200" dirty="0">
              <a:solidFill>
                <a:srgbClr val="000000"/>
              </a:solidFill>
              <a:latin typeface="Univers" panose="020B0503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8800" dirty="0">
                <a:solidFill>
                  <a:srgbClr val="000000"/>
                </a:solidFill>
                <a:latin typeface="Univers" panose="020B0503020202020204" pitchFamily="34" charset="0"/>
              </a:rPr>
              <a:t>PLEASE CHECK SPELLING!!!</a:t>
            </a:r>
            <a:endParaRPr lang="en-US" sz="8800" dirty="0">
              <a:latin typeface="Univers" panose="020B0503020202020204" pitchFamily="34" charset="0"/>
            </a:endParaRP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5765BA4E-6614-C490-93D7-C15ECDB4F7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43891200" cy="329824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20B259-A083-B454-A44F-83B5360B6101}"/>
              </a:ext>
            </a:extLst>
          </p:cNvPr>
          <p:cNvSpPr txBox="1"/>
          <p:nvPr/>
        </p:nvSpPr>
        <p:spPr>
          <a:xfrm>
            <a:off x="0" y="717168"/>
            <a:ext cx="43891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0" b="1" dirty="0">
                <a:solidFill>
                  <a:srgbClr val="FFFFFF"/>
                </a:solidFill>
                <a:latin typeface="Garamond" panose="02020404030301010803" pitchFamily="18" charset="0"/>
              </a:rPr>
              <a:t>Title goes here</a:t>
            </a:r>
            <a:endParaRPr lang="en-US" sz="7200" dirty="0">
              <a:latin typeface="Garamond" panose="02020404030301010803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rgbClr val="FFFFFF"/>
                </a:solidFill>
                <a:latin typeface="Garamond" panose="02020404030301010803" pitchFamily="18" charset="0"/>
              </a:rPr>
              <a:t>Authors and sub headers here </a:t>
            </a:r>
            <a:endParaRPr lang="en-US" sz="5400" dirty="0">
              <a:latin typeface="Garamond" panose="02020404030301010803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rgbClr val="FFFFFF"/>
                </a:solidFill>
                <a:latin typeface="Garamond" panose="02020404030301010803" pitchFamily="18" charset="0"/>
              </a:rPr>
              <a:t>Extra line if needed if not delete</a:t>
            </a:r>
            <a:endParaRPr lang="en-US" sz="5400" dirty="0">
              <a:latin typeface="Garamond" panose="02020404030301010803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rgbClr val="FFFFFF"/>
                </a:solidFill>
                <a:latin typeface="Garamond" panose="02020404030301010803" pitchFamily="18" charset="0"/>
              </a:rPr>
              <a:t>Washburn University 1700 SW College Ave. Topeka, KS 66621</a:t>
            </a:r>
            <a:endParaRPr lang="en-US" sz="5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8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1706</TotalTime>
  <Words>77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Garamond</vt:lpstr>
      <vt:lpstr>Gibson</vt:lpstr>
      <vt:lpstr>Gotham Medium</vt:lpstr>
      <vt:lpstr>Univers</vt:lpstr>
      <vt:lpstr>Office Theme</vt:lpstr>
      <vt:lpstr>PowerPoint Presentation</vt:lpstr>
    </vt:vector>
  </TitlesOfParts>
  <Company>Washburn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Velde</dc:creator>
  <cp:lastModifiedBy>Courtney Sullivan</cp:lastModifiedBy>
  <cp:revision>8</cp:revision>
  <dcterms:created xsi:type="dcterms:W3CDTF">2024-10-07T14:45:34Z</dcterms:created>
  <dcterms:modified xsi:type="dcterms:W3CDTF">2025-04-04T18:11:51Z</dcterms:modified>
</cp:coreProperties>
</file>