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2" r:id="rId18"/>
    <p:sldId id="273" r:id="rId19"/>
    <p:sldId id="274" r:id="rId20"/>
    <p:sldId id="281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9079EB-0343-45D6-8E64-804E410540AE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80"/>
            <p14:sldId id="272"/>
            <p14:sldId id="273"/>
            <p14:sldId id="274"/>
            <p14:sldId id="281"/>
            <p14:sldId id="275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1"/>
    <a:srgbClr val="004198"/>
    <a:srgbClr val="F6FBFD"/>
    <a:srgbClr val="EFF3F7"/>
    <a:srgbClr val="077DC3"/>
    <a:srgbClr val="141C6E"/>
    <a:srgbClr val="001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E084B-93B0-4437-96E5-746582C262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981432-6728-4DED-BDFB-A1BDC657794E}">
      <dgm:prSet/>
      <dgm:spPr/>
      <dgm:t>
        <a:bodyPr/>
        <a:lstStyle/>
        <a:p>
          <a:pPr rtl="0"/>
          <a:r>
            <a:rPr lang="en-US" smtClean="0"/>
            <a:t>Online Registration</a:t>
          </a:r>
          <a:endParaRPr lang="en-US"/>
        </a:p>
      </dgm:t>
    </dgm:pt>
    <dgm:pt modelId="{2BD1A9B0-505A-443A-BB73-7FEB5EDCFAE0}" type="parTrans" cxnId="{29078DE3-0591-4232-B30C-640AFA339433}">
      <dgm:prSet/>
      <dgm:spPr/>
      <dgm:t>
        <a:bodyPr/>
        <a:lstStyle/>
        <a:p>
          <a:endParaRPr lang="en-US"/>
        </a:p>
      </dgm:t>
    </dgm:pt>
    <dgm:pt modelId="{7BBBA4C8-F53F-457A-9A07-66E74AE2846B}" type="sibTrans" cxnId="{29078DE3-0591-4232-B30C-640AFA339433}">
      <dgm:prSet/>
      <dgm:spPr/>
      <dgm:t>
        <a:bodyPr/>
        <a:lstStyle/>
        <a:p>
          <a:endParaRPr lang="en-US"/>
        </a:p>
      </dgm:t>
    </dgm:pt>
    <dgm:pt modelId="{294BAB03-3D9B-4A95-9693-D09536D80411}">
      <dgm:prSet/>
      <dgm:spPr/>
      <dgm:t>
        <a:bodyPr/>
        <a:lstStyle/>
        <a:p>
          <a:pPr rtl="0"/>
          <a:r>
            <a:rPr lang="en-US" smtClean="0"/>
            <a:t>Forgot Your Password</a:t>
          </a:r>
          <a:endParaRPr lang="en-US"/>
        </a:p>
      </dgm:t>
    </dgm:pt>
    <dgm:pt modelId="{92D087EB-A87A-4907-8B8B-FFBC289EDA5E}" type="parTrans" cxnId="{9F3C7DED-F35D-4BEA-9656-7B87A890349A}">
      <dgm:prSet/>
      <dgm:spPr/>
      <dgm:t>
        <a:bodyPr/>
        <a:lstStyle/>
        <a:p>
          <a:endParaRPr lang="en-US"/>
        </a:p>
      </dgm:t>
    </dgm:pt>
    <dgm:pt modelId="{25D94FEA-4F9B-4075-A4AC-B9469584729F}" type="sibTrans" cxnId="{9F3C7DED-F35D-4BEA-9656-7B87A890349A}">
      <dgm:prSet/>
      <dgm:spPr/>
      <dgm:t>
        <a:bodyPr/>
        <a:lstStyle/>
        <a:p>
          <a:endParaRPr lang="en-US"/>
        </a:p>
      </dgm:t>
    </dgm:pt>
    <dgm:pt modelId="{C2F02004-A72C-454B-8B88-9D79C749F1C0}">
      <dgm:prSet/>
      <dgm:spPr/>
      <dgm:t>
        <a:bodyPr/>
        <a:lstStyle/>
        <a:p>
          <a:pPr rtl="0"/>
          <a:r>
            <a:rPr lang="en-US" smtClean="0"/>
            <a:t>Logging In</a:t>
          </a:r>
          <a:endParaRPr lang="en-US"/>
        </a:p>
      </dgm:t>
    </dgm:pt>
    <dgm:pt modelId="{D1C40171-24FA-49D6-BCDB-29D9AE3187DA}" type="parTrans" cxnId="{220705DC-403A-4ED2-BE48-1A3D4231EF1F}">
      <dgm:prSet/>
      <dgm:spPr/>
      <dgm:t>
        <a:bodyPr/>
        <a:lstStyle/>
        <a:p>
          <a:endParaRPr lang="en-US"/>
        </a:p>
      </dgm:t>
    </dgm:pt>
    <dgm:pt modelId="{FD51E619-FE5D-44E6-8292-D419D6A5CBC9}" type="sibTrans" cxnId="{220705DC-403A-4ED2-BE48-1A3D4231EF1F}">
      <dgm:prSet/>
      <dgm:spPr/>
      <dgm:t>
        <a:bodyPr/>
        <a:lstStyle/>
        <a:p>
          <a:endParaRPr lang="en-US"/>
        </a:p>
      </dgm:t>
    </dgm:pt>
    <dgm:pt modelId="{7D42BEC6-B732-4BE4-92B0-723D4D72B132}">
      <dgm:prSet/>
      <dgm:spPr/>
      <dgm:t>
        <a:bodyPr/>
        <a:lstStyle/>
        <a:p>
          <a:pPr rtl="0"/>
          <a:r>
            <a:rPr lang="en-US" smtClean="0"/>
            <a:t>Navigation Basics</a:t>
          </a:r>
          <a:endParaRPr lang="en-US"/>
        </a:p>
      </dgm:t>
    </dgm:pt>
    <dgm:pt modelId="{F1C4F6E5-F70E-4CAA-9EDE-B3AE5EFA7DE9}" type="parTrans" cxnId="{04321D3F-D6D5-49F8-9CCD-E690CB23CE84}">
      <dgm:prSet/>
      <dgm:spPr/>
      <dgm:t>
        <a:bodyPr/>
        <a:lstStyle/>
        <a:p>
          <a:endParaRPr lang="en-US"/>
        </a:p>
      </dgm:t>
    </dgm:pt>
    <dgm:pt modelId="{3785B6FF-128F-4856-9187-A42ED2369D69}" type="sibTrans" cxnId="{04321D3F-D6D5-49F8-9CCD-E690CB23CE84}">
      <dgm:prSet/>
      <dgm:spPr/>
      <dgm:t>
        <a:bodyPr/>
        <a:lstStyle/>
        <a:p>
          <a:endParaRPr lang="en-US"/>
        </a:p>
      </dgm:t>
    </dgm:pt>
    <dgm:pt modelId="{A8EDEA21-66D0-4930-83A3-B55CAF3921BD}">
      <dgm:prSet/>
      <dgm:spPr/>
      <dgm:t>
        <a:bodyPr/>
        <a:lstStyle/>
        <a:p>
          <a:pPr rtl="0"/>
          <a:r>
            <a:rPr lang="en-US" smtClean="0"/>
            <a:t>My Personal Information</a:t>
          </a:r>
          <a:endParaRPr lang="en-US"/>
        </a:p>
      </dgm:t>
    </dgm:pt>
    <dgm:pt modelId="{5EC8109E-C837-461C-965A-EBB16F697846}" type="parTrans" cxnId="{9695A073-EE15-432C-806F-29A4C709E33F}">
      <dgm:prSet/>
      <dgm:spPr/>
      <dgm:t>
        <a:bodyPr/>
        <a:lstStyle/>
        <a:p>
          <a:endParaRPr lang="en-US"/>
        </a:p>
      </dgm:t>
    </dgm:pt>
    <dgm:pt modelId="{EEB54DD2-9415-413B-BF70-01FB296EFF35}" type="sibTrans" cxnId="{9695A073-EE15-432C-806F-29A4C709E33F}">
      <dgm:prSet/>
      <dgm:spPr/>
      <dgm:t>
        <a:bodyPr/>
        <a:lstStyle/>
        <a:p>
          <a:endParaRPr lang="en-US"/>
        </a:p>
      </dgm:t>
    </dgm:pt>
    <dgm:pt modelId="{0F8FCF8A-661B-4C3F-B6C3-A750C3B805AC}">
      <dgm:prSet/>
      <dgm:spPr/>
      <dgm:t>
        <a:bodyPr/>
        <a:lstStyle/>
        <a:p>
          <a:pPr rtl="0"/>
          <a:r>
            <a:rPr lang="en-US" smtClean="0"/>
            <a:t>Account Profile</a:t>
          </a:r>
          <a:endParaRPr lang="en-US"/>
        </a:p>
      </dgm:t>
    </dgm:pt>
    <dgm:pt modelId="{D4F1DAC8-0454-400C-A461-78BD941CA1A8}" type="parTrans" cxnId="{8B2DDC2A-78D3-4B96-9396-D779528F61EC}">
      <dgm:prSet/>
      <dgm:spPr/>
      <dgm:t>
        <a:bodyPr/>
        <a:lstStyle/>
        <a:p>
          <a:endParaRPr lang="en-US"/>
        </a:p>
      </dgm:t>
    </dgm:pt>
    <dgm:pt modelId="{AAFCD90C-9CBA-45F2-8D37-526E71E4FF46}" type="sibTrans" cxnId="{8B2DDC2A-78D3-4B96-9396-D779528F61EC}">
      <dgm:prSet/>
      <dgm:spPr/>
      <dgm:t>
        <a:bodyPr/>
        <a:lstStyle/>
        <a:p>
          <a:endParaRPr lang="en-US"/>
        </a:p>
      </dgm:t>
    </dgm:pt>
    <dgm:pt modelId="{CFCD9178-B365-4DCF-907A-5C1E2C537169}" type="pres">
      <dgm:prSet presAssocID="{68BE084B-93B0-4437-96E5-746582C262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E9052-0098-47E1-98D2-2E9BAD9F3131}" type="pres">
      <dgm:prSet presAssocID="{6F981432-6728-4DED-BDFB-A1BDC657794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DCDE4-EE44-4F4D-ACED-C6488CA71083}" type="pres">
      <dgm:prSet presAssocID="{7BBBA4C8-F53F-457A-9A07-66E74AE2846B}" presName="spacer" presStyleCnt="0"/>
      <dgm:spPr/>
    </dgm:pt>
    <dgm:pt modelId="{CDCBEDA9-F2D4-4720-86F6-790F2776400A}" type="pres">
      <dgm:prSet presAssocID="{294BAB03-3D9B-4A95-9693-D09536D8041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CA3F9-5F9A-4304-869C-23665B13627D}" type="pres">
      <dgm:prSet presAssocID="{25D94FEA-4F9B-4075-A4AC-B9469584729F}" presName="spacer" presStyleCnt="0"/>
      <dgm:spPr/>
    </dgm:pt>
    <dgm:pt modelId="{1CEF294C-435C-4637-8CAD-BDDEC83622F8}" type="pres">
      <dgm:prSet presAssocID="{C2F02004-A72C-454B-8B88-9D79C749F1C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640A5-5C3E-4176-BF5C-A2F517CEE8E0}" type="pres">
      <dgm:prSet presAssocID="{FD51E619-FE5D-44E6-8292-D419D6A5CBC9}" presName="spacer" presStyleCnt="0"/>
      <dgm:spPr/>
    </dgm:pt>
    <dgm:pt modelId="{3B4033BB-1AF6-4A35-A5CA-651477D40648}" type="pres">
      <dgm:prSet presAssocID="{7D42BEC6-B732-4BE4-92B0-723D4D72B13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964ED-0996-4DAB-B16F-0B879A7B54C9}" type="pres">
      <dgm:prSet presAssocID="{3785B6FF-128F-4856-9187-A42ED2369D69}" presName="spacer" presStyleCnt="0"/>
      <dgm:spPr/>
    </dgm:pt>
    <dgm:pt modelId="{97806404-75E0-4666-9404-D2E5DAEFDA30}" type="pres">
      <dgm:prSet presAssocID="{A8EDEA21-66D0-4930-83A3-B55CAF3921B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4F74A-5C3F-4796-B467-82DFD3286EFA}" type="pres">
      <dgm:prSet presAssocID="{EEB54DD2-9415-413B-BF70-01FB296EFF35}" presName="spacer" presStyleCnt="0"/>
      <dgm:spPr/>
    </dgm:pt>
    <dgm:pt modelId="{C8862F52-D5F2-406B-BEF2-B11F77E7E960}" type="pres">
      <dgm:prSet presAssocID="{0F8FCF8A-661B-4C3F-B6C3-A750C3B805A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321D3F-D6D5-49F8-9CCD-E690CB23CE84}" srcId="{68BE084B-93B0-4437-96E5-746582C2622F}" destId="{7D42BEC6-B732-4BE4-92B0-723D4D72B132}" srcOrd="3" destOrd="0" parTransId="{F1C4F6E5-F70E-4CAA-9EDE-B3AE5EFA7DE9}" sibTransId="{3785B6FF-128F-4856-9187-A42ED2369D69}"/>
    <dgm:cxn modelId="{8B2DDC2A-78D3-4B96-9396-D779528F61EC}" srcId="{68BE084B-93B0-4437-96E5-746582C2622F}" destId="{0F8FCF8A-661B-4C3F-B6C3-A750C3B805AC}" srcOrd="5" destOrd="0" parTransId="{D4F1DAC8-0454-400C-A461-78BD941CA1A8}" sibTransId="{AAFCD90C-9CBA-45F2-8D37-526E71E4FF46}"/>
    <dgm:cxn modelId="{9695A073-EE15-432C-806F-29A4C709E33F}" srcId="{68BE084B-93B0-4437-96E5-746582C2622F}" destId="{A8EDEA21-66D0-4930-83A3-B55CAF3921BD}" srcOrd="4" destOrd="0" parTransId="{5EC8109E-C837-461C-965A-EBB16F697846}" sibTransId="{EEB54DD2-9415-413B-BF70-01FB296EFF35}"/>
    <dgm:cxn modelId="{220705DC-403A-4ED2-BE48-1A3D4231EF1F}" srcId="{68BE084B-93B0-4437-96E5-746582C2622F}" destId="{C2F02004-A72C-454B-8B88-9D79C749F1C0}" srcOrd="2" destOrd="0" parTransId="{D1C40171-24FA-49D6-BCDB-29D9AE3187DA}" sibTransId="{FD51E619-FE5D-44E6-8292-D419D6A5CBC9}"/>
    <dgm:cxn modelId="{00C21106-4023-4BBE-A367-C94A4D0CF875}" type="presOf" srcId="{0F8FCF8A-661B-4C3F-B6C3-A750C3B805AC}" destId="{C8862F52-D5F2-406B-BEF2-B11F77E7E960}" srcOrd="0" destOrd="0" presId="urn:microsoft.com/office/officeart/2005/8/layout/vList2"/>
    <dgm:cxn modelId="{7A347C0C-F101-4023-9DE1-97DF11916DEB}" type="presOf" srcId="{294BAB03-3D9B-4A95-9693-D09536D80411}" destId="{CDCBEDA9-F2D4-4720-86F6-790F2776400A}" srcOrd="0" destOrd="0" presId="urn:microsoft.com/office/officeart/2005/8/layout/vList2"/>
    <dgm:cxn modelId="{9F3C7DED-F35D-4BEA-9656-7B87A890349A}" srcId="{68BE084B-93B0-4437-96E5-746582C2622F}" destId="{294BAB03-3D9B-4A95-9693-D09536D80411}" srcOrd="1" destOrd="0" parTransId="{92D087EB-A87A-4907-8B8B-FFBC289EDA5E}" sibTransId="{25D94FEA-4F9B-4075-A4AC-B9469584729F}"/>
    <dgm:cxn modelId="{149130B5-7B7C-4490-841E-EB484EEB82A5}" type="presOf" srcId="{7D42BEC6-B732-4BE4-92B0-723D4D72B132}" destId="{3B4033BB-1AF6-4A35-A5CA-651477D40648}" srcOrd="0" destOrd="0" presId="urn:microsoft.com/office/officeart/2005/8/layout/vList2"/>
    <dgm:cxn modelId="{29078DE3-0591-4232-B30C-640AFA339433}" srcId="{68BE084B-93B0-4437-96E5-746582C2622F}" destId="{6F981432-6728-4DED-BDFB-A1BDC657794E}" srcOrd="0" destOrd="0" parTransId="{2BD1A9B0-505A-443A-BB73-7FEB5EDCFAE0}" sibTransId="{7BBBA4C8-F53F-457A-9A07-66E74AE2846B}"/>
    <dgm:cxn modelId="{A652BB76-5344-408D-9DC1-A8853EAB7A93}" type="presOf" srcId="{C2F02004-A72C-454B-8B88-9D79C749F1C0}" destId="{1CEF294C-435C-4637-8CAD-BDDEC83622F8}" srcOrd="0" destOrd="0" presId="urn:microsoft.com/office/officeart/2005/8/layout/vList2"/>
    <dgm:cxn modelId="{D33BE001-5E50-4C2D-8745-F3E4913024EF}" type="presOf" srcId="{68BE084B-93B0-4437-96E5-746582C2622F}" destId="{CFCD9178-B365-4DCF-907A-5C1E2C537169}" srcOrd="0" destOrd="0" presId="urn:microsoft.com/office/officeart/2005/8/layout/vList2"/>
    <dgm:cxn modelId="{236DBBAA-8EE1-4B0A-B5D7-1DED3B9D544E}" type="presOf" srcId="{6F981432-6728-4DED-BDFB-A1BDC657794E}" destId="{797E9052-0098-47E1-98D2-2E9BAD9F3131}" srcOrd="0" destOrd="0" presId="urn:microsoft.com/office/officeart/2005/8/layout/vList2"/>
    <dgm:cxn modelId="{80503348-6221-4E18-ABAD-77D03F66B7D7}" type="presOf" srcId="{A8EDEA21-66D0-4930-83A3-B55CAF3921BD}" destId="{97806404-75E0-4666-9404-D2E5DAEFDA30}" srcOrd="0" destOrd="0" presId="urn:microsoft.com/office/officeart/2005/8/layout/vList2"/>
    <dgm:cxn modelId="{548E15A1-D53E-4BBB-9B03-E464092968E9}" type="presParOf" srcId="{CFCD9178-B365-4DCF-907A-5C1E2C537169}" destId="{797E9052-0098-47E1-98D2-2E9BAD9F3131}" srcOrd="0" destOrd="0" presId="urn:microsoft.com/office/officeart/2005/8/layout/vList2"/>
    <dgm:cxn modelId="{22CD1F58-482F-4596-A832-14A64F8FF9DA}" type="presParOf" srcId="{CFCD9178-B365-4DCF-907A-5C1E2C537169}" destId="{0F3DCDE4-EE44-4F4D-ACED-C6488CA71083}" srcOrd="1" destOrd="0" presId="urn:microsoft.com/office/officeart/2005/8/layout/vList2"/>
    <dgm:cxn modelId="{A8AE0512-C555-4E9A-AB88-76B7C0D3A9A2}" type="presParOf" srcId="{CFCD9178-B365-4DCF-907A-5C1E2C537169}" destId="{CDCBEDA9-F2D4-4720-86F6-790F2776400A}" srcOrd="2" destOrd="0" presId="urn:microsoft.com/office/officeart/2005/8/layout/vList2"/>
    <dgm:cxn modelId="{47F97692-306C-40F1-89B4-CFEDB5681B23}" type="presParOf" srcId="{CFCD9178-B365-4DCF-907A-5C1E2C537169}" destId="{605CA3F9-5F9A-4304-869C-23665B13627D}" srcOrd="3" destOrd="0" presId="urn:microsoft.com/office/officeart/2005/8/layout/vList2"/>
    <dgm:cxn modelId="{1688521E-408B-4115-B2EA-E774E40BD16E}" type="presParOf" srcId="{CFCD9178-B365-4DCF-907A-5C1E2C537169}" destId="{1CEF294C-435C-4637-8CAD-BDDEC83622F8}" srcOrd="4" destOrd="0" presId="urn:microsoft.com/office/officeart/2005/8/layout/vList2"/>
    <dgm:cxn modelId="{6696462A-E3E5-4C86-8ED4-EAB2BA689B65}" type="presParOf" srcId="{CFCD9178-B365-4DCF-907A-5C1E2C537169}" destId="{506640A5-5C3E-4176-BF5C-A2F517CEE8E0}" srcOrd="5" destOrd="0" presId="urn:microsoft.com/office/officeart/2005/8/layout/vList2"/>
    <dgm:cxn modelId="{9F7B4E03-E484-41CD-864E-81C84362CE72}" type="presParOf" srcId="{CFCD9178-B365-4DCF-907A-5C1E2C537169}" destId="{3B4033BB-1AF6-4A35-A5CA-651477D40648}" srcOrd="6" destOrd="0" presId="urn:microsoft.com/office/officeart/2005/8/layout/vList2"/>
    <dgm:cxn modelId="{D2346E34-AABC-4511-94FA-6C54438168D0}" type="presParOf" srcId="{CFCD9178-B365-4DCF-907A-5C1E2C537169}" destId="{1B8964ED-0996-4DAB-B16F-0B879A7B54C9}" srcOrd="7" destOrd="0" presId="urn:microsoft.com/office/officeart/2005/8/layout/vList2"/>
    <dgm:cxn modelId="{F75DA608-15C4-4D44-8A73-0416B58BE276}" type="presParOf" srcId="{CFCD9178-B365-4DCF-907A-5C1E2C537169}" destId="{97806404-75E0-4666-9404-D2E5DAEFDA30}" srcOrd="8" destOrd="0" presId="urn:microsoft.com/office/officeart/2005/8/layout/vList2"/>
    <dgm:cxn modelId="{004AC065-5222-4307-99F2-EC29CAEBD85A}" type="presParOf" srcId="{CFCD9178-B365-4DCF-907A-5C1E2C537169}" destId="{95E4F74A-5C3F-4796-B467-82DFD3286EFA}" srcOrd="9" destOrd="0" presId="urn:microsoft.com/office/officeart/2005/8/layout/vList2"/>
    <dgm:cxn modelId="{7E120AF7-4B79-4806-96CE-015E5278E58C}" type="presParOf" srcId="{CFCD9178-B365-4DCF-907A-5C1E2C537169}" destId="{C8862F52-D5F2-406B-BEF2-B11F77E7E96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5CC25-2EAA-4EA1-A90E-25E5BB621D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365825-A334-436A-894F-D6E8C53E8430}">
      <dgm:prSet/>
      <dgm:spPr/>
      <dgm:t>
        <a:bodyPr/>
        <a:lstStyle/>
        <a:p>
          <a:pPr rtl="0"/>
          <a:r>
            <a:rPr lang="en-US" dirty="0" smtClean="0"/>
            <a:t>Change your password</a:t>
          </a:r>
          <a:endParaRPr lang="en-US" dirty="0"/>
        </a:p>
      </dgm:t>
    </dgm:pt>
    <dgm:pt modelId="{6E4FAD45-B124-4158-8120-AC61317E096A}" type="parTrans" cxnId="{3D70BAB4-694F-480F-BB00-217CB25B2D31}">
      <dgm:prSet/>
      <dgm:spPr/>
      <dgm:t>
        <a:bodyPr/>
        <a:lstStyle/>
        <a:p>
          <a:endParaRPr lang="en-US"/>
        </a:p>
      </dgm:t>
    </dgm:pt>
    <dgm:pt modelId="{E63D7B5A-ED1E-4DBC-B69C-5F0C305CBB08}" type="sibTrans" cxnId="{3D70BAB4-694F-480F-BB00-217CB25B2D31}">
      <dgm:prSet/>
      <dgm:spPr/>
      <dgm:t>
        <a:bodyPr/>
        <a:lstStyle/>
        <a:p>
          <a:endParaRPr lang="en-US"/>
        </a:p>
      </dgm:t>
    </dgm:pt>
    <dgm:pt modelId="{047F9BEB-6A6D-4938-A032-47454C0FBEE6}" type="pres">
      <dgm:prSet presAssocID="{BD35CC25-2EAA-4EA1-A90E-25E5BB621D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1EA45-E9C7-4612-A8CC-15EF2DFC8EC4}" type="pres">
      <dgm:prSet presAssocID="{76365825-A334-436A-894F-D6E8C53E84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FEC83D-8C63-4603-AEB3-27873E733DD1}" type="presOf" srcId="{76365825-A334-436A-894F-D6E8C53E8430}" destId="{C441EA45-E9C7-4612-A8CC-15EF2DFC8EC4}" srcOrd="0" destOrd="0" presId="urn:microsoft.com/office/officeart/2005/8/layout/vList2"/>
    <dgm:cxn modelId="{6819A90B-C2C8-4717-8097-182EC10E300A}" type="presOf" srcId="{BD35CC25-2EAA-4EA1-A90E-25E5BB621DE5}" destId="{047F9BEB-6A6D-4938-A032-47454C0FBEE6}" srcOrd="0" destOrd="0" presId="urn:microsoft.com/office/officeart/2005/8/layout/vList2"/>
    <dgm:cxn modelId="{3D70BAB4-694F-480F-BB00-217CB25B2D31}" srcId="{BD35CC25-2EAA-4EA1-A90E-25E5BB621DE5}" destId="{76365825-A334-436A-894F-D6E8C53E8430}" srcOrd="0" destOrd="0" parTransId="{6E4FAD45-B124-4158-8120-AC61317E096A}" sibTransId="{E63D7B5A-ED1E-4DBC-B69C-5F0C305CBB08}"/>
    <dgm:cxn modelId="{8C91869D-194C-4D8A-9BB1-2400880D3C06}" type="presParOf" srcId="{047F9BEB-6A6D-4938-A032-47454C0FBEE6}" destId="{C441EA45-E9C7-4612-A8CC-15EF2DFC8E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E49BF1-1CEA-419C-BCD5-8C6542DDD0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E79BF3-66C2-4B19-B6B1-D443AD92D6AB}">
      <dgm:prSet/>
      <dgm:spPr/>
      <dgm:t>
        <a:bodyPr/>
        <a:lstStyle/>
        <a:p>
          <a:pPr rtl="0"/>
          <a:r>
            <a:rPr lang="en-US" dirty="0" smtClean="0"/>
            <a:t>Contact Information</a:t>
          </a:r>
          <a:endParaRPr lang="en-US" dirty="0"/>
        </a:p>
      </dgm:t>
    </dgm:pt>
    <dgm:pt modelId="{A2D5531D-5DD7-4058-9521-6443E9A97B0E}" type="parTrans" cxnId="{FAFE12DE-6578-40E0-A311-83B11CFB4336}">
      <dgm:prSet/>
      <dgm:spPr/>
      <dgm:t>
        <a:bodyPr/>
        <a:lstStyle/>
        <a:p>
          <a:endParaRPr lang="en-US"/>
        </a:p>
      </dgm:t>
    </dgm:pt>
    <dgm:pt modelId="{23FE6249-F1D4-4188-829E-B4E654A6EE9D}" type="sibTrans" cxnId="{FAFE12DE-6578-40E0-A311-83B11CFB4336}">
      <dgm:prSet/>
      <dgm:spPr/>
      <dgm:t>
        <a:bodyPr/>
        <a:lstStyle/>
        <a:p>
          <a:endParaRPr lang="en-US"/>
        </a:p>
      </dgm:t>
    </dgm:pt>
    <dgm:pt modelId="{F594FAFF-29CE-4501-B189-27DB3F762566}" type="pres">
      <dgm:prSet presAssocID="{A5E49BF1-1CEA-419C-BCD5-8C6542DDD0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F688C3-DD47-4F6E-8BD4-DFAD0E0944CE}" type="pres">
      <dgm:prSet presAssocID="{81E79BF3-66C2-4B19-B6B1-D443AD92D6AB}" presName="parentText" presStyleLbl="node1" presStyleIdx="0" presStyleCnt="1" custLinFactNeighborX="0" custLinFactNeighborY="-286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8954EF-570F-4902-BF56-F87A52F52BA9}" type="presOf" srcId="{81E79BF3-66C2-4B19-B6B1-D443AD92D6AB}" destId="{D4F688C3-DD47-4F6E-8BD4-DFAD0E0944CE}" srcOrd="0" destOrd="0" presId="urn:microsoft.com/office/officeart/2005/8/layout/vList2"/>
    <dgm:cxn modelId="{0CE94866-796B-4217-BD0F-4E9C534AE181}" type="presOf" srcId="{A5E49BF1-1CEA-419C-BCD5-8C6542DDD0E8}" destId="{F594FAFF-29CE-4501-B189-27DB3F762566}" srcOrd="0" destOrd="0" presId="urn:microsoft.com/office/officeart/2005/8/layout/vList2"/>
    <dgm:cxn modelId="{FAFE12DE-6578-40E0-A311-83B11CFB4336}" srcId="{A5E49BF1-1CEA-419C-BCD5-8C6542DDD0E8}" destId="{81E79BF3-66C2-4B19-B6B1-D443AD92D6AB}" srcOrd="0" destOrd="0" parTransId="{A2D5531D-5DD7-4058-9521-6443E9A97B0E}" sibTransId="{23FE6249-F1D4-4188-829E-B4E654A6EE9D}"/>
    <dgm:cxn modelId="{A63FDCB2-2ACE-474D-A208-2097A858D232}" type="presParOf" srcId="{F594FAFF-29CE-4501-B189-27DB3F762566}" destId="{D4F688C3-DD47-4F6E-8BD4-DFAD0E094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7586D3-1EBE-4F33-B840-3E231834DA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20EDA3-F4DC-4DFB-9A4B-30E56630367E}">
      <dgm:prSet/>
      <dgm:spPr/>
      <dgm:t>
        <a:bodyPr/>
        <a:lstStyle/>
        <a:p>
          <a:pPr rtl="0"/>
          <a:r>
            <a:rPr lang="en-US" dirty="0" smtClean="0"/>
            <a:t>Account Access</a:t>
          </a:r>
          <a:endParaRPr lang="en-US" dirty="0"/>
        </a:p>
      </dgm:t>
    </dgm:pt>
    <dgm:pt modelId="{D47C097F-97A2-47A3-A52B-2336543B21DB}" type="parTrans" cxnId="{8560381F-3E45-494F-97D7-CA55F48BC538}">
      <dgm:prSet/>
      <dgm:spPr/>
      <dgm:t>
        <a:bodyPr/>
        <a:lstStyle/>
        <a:p>
          <a:endParaRPr lang="en-US"/>
        </a:p>
      </dgm:t>
    </dgm:pt>
    <dgm:pt modelId="{0E005B26-3FEA-4CDA-B627-00CDA7F4B43A}" type="sibTrans" cxnId="{8560381F-3E45-494F-97D7-CA55F48BC538}">
      <dgm:prSet/>
      <dgm:spPr/>
      <dgm:t>
        <a:bodyPr/>
        <a:lstStyle/>
        <a:p>
          <a:endParaRPr lang="en-US"/>
        </a:p>
      </dgm:t>
    </dgm:pt>
    <dgm:pt modelId="{CA645EF4-941D-4948-AF8D-EB7A7991642A}" type="pres">
      <dgm:prSet presAssocID="{9D7586D3-1EBE-4F33-B840-3E231834DA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31E19-4CA8-4107-8679-1ADD58A9B35E}" type="pres">
      <dgm:prSet presAssocID="{4A20EDA3-F4DC-4DFB-9A4B-30E5663036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B4243A-F3D0-464A-A1EC-EA5AEE1FE30A}" type="presOf" srcId="{4A20EDA3-F4DC-4DFB-9A4B-30E56630367E}" destId="{C3331E19-4CA8-4107-8679-1ADD58A9B35E}" srcOrd="0" destOrd="0" presId="urn:microsoft.com/office/officeart/2005/8/layout/vList2"/>
    <dgm:cxn modelId="{2FFC846D-01DC-48BA-A1F1-6AD9D2127878}" type="presOf" srcId="{9D7586D3-1EBE-4F33-B840-3E231834DA90}" destId="{CA645EF4-941D-4948-AF8D-EB7A7991642A}" srcOrd="0" destOrd="0" presId="urn:microsoft.com/office/officeart/2005/8/layout/vList2"/>
    <dgm:cxn modelId="{8560381F-3E45-494F-97D7-CA55F48BC538}" srcId="{9D7586D3-1EBE-4F33-B840-3E231834DA90}" destId="{4A20EDA3-F4DC-4DFB-9A4B-30E56630367E}" srcOrd="0" destOrd="0" parTransId="{D47C097F-97A2-47A3-A52B-2336543B21DB}" sibTransId="{0E005B26-3FEA-4CDA-B627-00CDA7F4B43A}"/>
    <dgm:cxn modelId="{5495E2EC-DCC5-427E-964B-9C2F4EA2B320}" type="presParOf" srcId="{CA645EF4-941D-4948-AF8D-EB7A7991642A}" destId="{C3331E19-4CA8-4107-8679-1ADD58A9B3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B90023-FB90-46BD-92DD-A89BA921BB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19F039-8B17-4971-9619-66302661E2FC}">
      <dgm:prSet/>
      <dgm:spPr/>
      <dgm:t>
        <a:bodyPr/>
        <a:lstStyle/>
        <a:p>
          <a:pPr rtl="0"/>
          <a:r>
            <a:rPr lang="en-US" dirty="0" smtClean="0"/>
            <a:t>Add an Account</a:t>
          </a:r>
          <a:endParaRPr lang="en-US" dirty="0"/>
        </a:p>
      </dgm:t>
    </dgm:pt>
    <dgm:pt modelId="{D13C722C-656F-4650-BAA9-C6B17EC6BF0E}" type="parTrans" cxnId="{44D2B80A-FA1C-47AF-99F1-9A142604B111}">
      <dgm:prSet/>
      <dgm:spPr/>
      <dgm:t>
        <a:bodyPr/>
        <a:lstStyle/>
        <a:p>
          <a:endParaRPr lang="en-US"/>
        </a:p>
      </dgm:t>
    </dgm:pt>
    <dgm:pt modelId="{0E2A1B7F-CDBD-496C-A29C-2CE89D8BAB54}" type="sibTrans" cxnId="{44D2B80A-FA1C-47AF-99F1-9A142604B111}">
      <dgm:prSet/>
      <dgm:spPr/>
      <dgm:t>
        <a:bodyPr/>
        <a:lstStyle/>
        <a:p>
          <a:endParaRPr lang="en-US"/>
        </a:p>
      </dgm:t>
    </dgm:pt>
    <dgm:pt modelId="{25D90506-8E7D-4D42-B06F-CAAD21021313}" type="pres">
      <dgm:prSet presAssocID="{47B90023-FB90-46BD-92DD-A89BA921BB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B336C-0292-42B8-B2A1-2F4AFF4006A1}" type="pres">
      <dgm:prSet presAssocID="{C119F039-8B17-4971-9619-66302661E2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D2B80A-FA1C-47AF-99F1-9A142604B111}" srcId="{47B90023-FB90-46BD-92DD-A89BA921BBF1}" destId="{C119F039-8B17-4971-9619-66302661E2FC}" srcOrd="0" destOrd="0" parTransId="{D13C722C-656F-4650-BAA9-C6B17EC6BF0E}" sibTransId="{0E2A1B7F-CDBD-496C-A29C-2CE89D8BAB54}"/>
    <dgm:cxn modelId="{8504CC01-E242-4D9E-AEB4-DCEBA91D1D10}" type="presOf" srcId="{C119F039-8B17-4971-9619-66302661E2FC}" destId="{7E6B336C-0292-42B8-B2A1-2F4AFF4006A1}" srcOrd="0" destOrd="0" presId="urn:microsoft.com/office/officeart/2005/8/layout/vList2"/>
    <dgm:cxn modelId="{FE936BCE-33CD-4645-8F58-FF45E8154588}" type="presOf" srcId="{47B90023-FB90-46BD-92DD-A89BA921BBF1}" destId="{25D90506-8E7D-4D42-B06F-CAAD21021313}" srcOrd="0" destOrd="0" presId="urn:microsoft.com/office/officeart/2005/8/layout/vList2"/>
    <dgm:cxn modelId="{5CA5FF93-8F53-4A4E-86E6-9AAE351E02A6}" type="presParOf" srcId="{25D90506-8E7D-4D42-B06F-CAAD21021313}" destId="{7E6B336C-0292-42B8-B2A1-2F4AFF4006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F8899B-0240-4DBB-A9F5-3C94131597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2322CC-7AB5-452E-B084-70D3AEDDC4C1}">
      <dgm:prSet/>
      <dgm:spPr/>
      <dgm:t>
        <a:bodyPr/>
        <a:lstStyle/>
        <a:p>
          <a:pPr rtl="0"/>
          <a:r>
            <a:rPr lang="en-US" smtClean="0"/>
            <a:t>Demographic Information</a:t>
          </a:r>
          <a:endParaRPr lang="en-US"/>
        </a:p>
      </dgm:t>
    </dgm:pt>
    <dgm:pt modelId="{3C6C7868-837B-4689-9F41-0BA596CF37A4}" type="parTrans" cxnId="{3876AA4B-901C-431E-82E5-B108D99F8395}">
      <dgm:prSet/>
      <dgm:spPr/>
      <dgm:t>
        <a:bodyPr/>
        <a:lstStyle/>
        <a:p>
          <a:endParaRPr lang="en-US"/>
        </a:p>
      </dgm:t>
    </dgm:pt>
    <dgm:pt modelId="{A37AE40F-B70A-453A-BF5C-CB7264EB9C25}" type="sibTrans" cxnId="{3876AA4B-901C-431E-82E5-B108D99F8395}">
      <dgm:prSet/>
      <dgm:spPr/>
      <dgm:t>
        <a:bodyPr/>
        <a:lstStyle/>
        <a:p>
          <a:endParaRPr lang="en-US"/>
        </a:p>
      </dgm:t>
    </dgm:pt>
    <dgm:pt modelId="{FD3DE706-61C3-4BCD-84C5-E7BBF6D8DBB4}" type="pres">
      <dgm:prSet presAssocID="{43F8899B-0240-4DBB-A9F5-3C9413159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CF9FC-E8A2-44DF-A204-93B3927B5F69}" type="pres">
      <dgm:prSet presAssocID="{0B2322CC-7AB5-452E-B084-70D3AEDDC4C1}" presName="parentText" presStyleLbl="node1" presStyleIdx="0" presStyleCnt="1" custLinFactY="154762" custLinFactNeighborX="-487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2116F-5012-4D86-8DAF-1732A7F68998}" type="presOf" srcId="{43F8899B-0240-4DBB-A9F5-3C9413159762}" destId="{FD3DE706-61C3-4BCD-84C5-E7BBF6D8DBB4}" srcOrd="0" destOrd="0" presId="urn:microsoft.com/office/officeart/2005/8/layout/vList2"/>
    <dgm:cxn modelId="{3876AA4B-901C-431E-82E5-B108D99F8395}" srcId="{43F8899B-0240-4DBB-A9F5-3C9413159762}" destId="{0B2322CC-7AB5-452E-B084-70D3AEDDC4C1}" srcOrd="0" destOrd="0" parTransId="{3C6C7868-837B-4689-9F41-0BA596CF37A4}" sibTransId="{A37AE40F-B70A-453A-BF5C-CB7264EB9C25}"/>
    <dgm:cxn modelId="{A5A290DE-874E-4BCD-B45F-C4340BA26F70}" type="presOf" srcId="{0B2322CC-7AB5-452E-B084-70D3AEDDC4C1}" destId="{BB0CF9FC-E8A2-44DF-A204-93B3927B5F69}" srcOrd="0" destOrd="0" presId="urn:microsoft.com/office/officeart/2005/8/layout/vList2"/>
    <dgm:cxn modelId="{80D67425-9BCA-45D9-8CE6-8933CE9A85C3}" type="presParOf" srcId="{FD3DE706-61C3-4BCD-84C5-E7BBF6D8DBB4}" destId="{BB0CF9FC-E8A2-44DF-A204-93B3927B5F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FDF7BE-7BAC-43EA-A6F3-43071CDB6B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88C8F1-84A4-495F-BEF6-1DBB4BE50B3A}">
      <dgm:prSet/>
      <dgm:spPr/>
      <dgm:t>
        <a:bodyPr/>
        <a:lstStyle/>
        <a:p>
          <a:pPr rtl="0"/>
          <a:r>
            <a:rPr lang="en-US" dirty="0" smtClean="0"/>
            <a:t>Authorization Limits</a:t>
          </a:r>
          <a:endParaRPr lang="en-US" dirty="0"/>
        </a:p>
      </dgm:t>
    </dgm:pt>
    <dgm:pt modelId="{57AE5751-3C80-4A0E-9BCD-F346C005B836}" type="parTrans" cxnId="{35AB75E7-2609-43E3-9ADB-B15444C79E26}">
      <dgm:prSet/>
      <dgm:spPr/>
      <dgm:t>
        <a:bodyPr/>
        <a:lstStyle/>
        <a:p>
          <a:endParaRPr lang="en-US"/>
        </a:p>
      </dgm:t>
    </dgm:pt>
    <dgm:pt modelId="{1E02253F-3025-440B-BF20-EF8F0193302A}" type="sibTrans" cxnId="{35AB75E7-2609-43E3-9ADB-B15444C79E26}">
      <dgm:prSet/>
      <dgm:spPr/>
      <dgm:t>
        <a:bodyPr/>
        <a:lstStyle/>
        <a:p>
          <a:endParaRPr lang="en-US"/>
        </a:p>
      </dgm:t>
    </dgm:pt>
    <dgm:pt modelId="{A4ABCD1F-8AD2-4B59-A1EF-B1B8ED39465B}" type="pres">
      <dgm:prSet presAssocID="{46FDF7BE-7BAC-43EA-A6F3-43071CDB6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1C3048-6E73-45A6-BA6F-EC71D58E7759}" type="pres">
      <dgm:prSet presAssocID="{A988C8F1-84A4-495F-BEF6-1DBB4BE50B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45183-E2F7-4E7B-AFD8-C69D19758F6F}" type="presOf" srcId="{46FDF7BE-7BAC-43EA-A6F3-43071CDB6B13}" destId="{A4ABCD1F-8AD2-4B59-A1EF-B1B8ED39465B}" srcOrd="0" destOrd="0" presId="urn:microsoft.com/office/officeart/2005/8/layout/vList2"/>
    <dgm:cxn modelId="{35AB75E7-2609-43E3-9ADB-B15444C79E26}" srcId="{46FDF7BE-7BAC-43EA-A6F3-43071CDB6B13}" destId="{A988C8F1-84A4-495F-BEF6-1DBB4BE50B3A}" srcOrd="0" destOrd="0" parTransId="{57AE5751-3C80-4A0E-9BCD-F346C005B836}" sibTransId="{1E02253F-3025-440B-BF20-EF8F0193302A}"/>
    <dgm:cxn modelId="{FA55DFE2-C4CA-4BA7-A391-7C31747C5221}" type="presOf" srcId="{A988C8F1-84A4-495F-BEF6-1DBB4BE50B3A}" destId="{EC1C3048-6E73-45A6-BA6F-EC71D58E7759}" srcOrd="0" destOrd="0" presId="urn:microsoft.com/office/officeart/2005/8/layout/vList2"/>
    <dgm:cxn modelId="{8D6BE9EC-311F-47B3-BDE5-7EE571E44083}" type="presParOf" srcId="{A4ABCD1F-8AD2-4B59-A1EF-B1B8ED39465B}" destId="{EC1C3048-6E73-45A6-BA6F-EC71D58E77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8C59604-14BF-4F64-ADB9-30D4F8637F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CCF50B-7B7E-4A4C-AFDA-7F3E9087B0B2}">
      <dgm:prSet/>
      <dgm:spPr/>
      <dgm:t>
        <a:bodyPr/>
        <a:lstStyle/>
        <a:p>
          <a:pPr rtl="0"/>
          <a:r>
            <a:rPr lang="en-US" smtClean="0"/>
            <a:t>Financial History</a:t>
          </a:r>
          <a:endParaRPr lang="en-US"/>
        </a:p>
      </dgm:t>
    </dgm:pt>
    <dgm:pt modelId="{077C3962-A592-471F-86B4-98C1BCF4102C}" type="parTrans" cxnId="{E28DA0B7-1F59-4505-A7F6-415FCB291128}">
      <dgm:prSet/>
      <dgm:spPr/>
      <dgm:t>
        <a:bodyPr/>
        <a:lstStyle/>
        <a:p>
          <a:endParaRPr lang="en-US"/>
        </a:p>
      </dgm:t>
    </dgm:pt>
    <dgm:pt modelId="{D121933C-E5F7-44D8-B4E5-29842C92B63E}" type="sibTrans" cxnId="{E28DA0B7-1F59-4505-A7F6-415FCB291128}">
      <dgm:prSet/>
      <dgm:spPr/>
      <dgm:t>
        <a:bodyPr/>
        <a:lstStyle/>
        <a:p>
          <a:endParaRPr lang="en-US"/>
        </a:p>
      </dgm:t>
    </dgm:pt>
    <dgm:pt modelId="{241C48B3-A17E-4287-B4F6-0AA6608C3750}" type="pres">
      <dgm:prSet presAssocID="{18C59604-14BF-4F64-ADB9-30D4F8637F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38AD6-468D-442A-9EAA-2A2681BB2AF9}" type="pres">
      <dgm:prSet presAssocID="{54CCF50B-7B7E-4A4C-AFDA-7F3E9087B0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8DA0B7-1F59-4505-A7F6-415FCB291128}" srcId="{18C59604-14BF-4F64-ADB9-30D4F8637FC2}" destId="{54CCF50B-7B7E-4A4C-AFDA-7F3E9087B0B2}" srcOrd="0" destOrd="0" parTransId="{077C3962-A592-471F-86B4-98C1BCF4102C}" sibTransId="{D121933C-E5F7-44D8-B4E5-29842C92B63E}"/>
    <dgm:cxn modelId="{A6AAB620-802F-4C9E-87F3-7191D6E01DCA}" type="presOf" srcId="{18C59604-14BF-4F64-ADB9-30D4F8637FC2}" destId="{241C48B3-A17E-4287-B4F6-0AA6608C3750}" srcOrd="0" destOrd="0" presId="urn:microsoft.com/office/officeart/2005/8/layout/vList2"/>
    <dgm:cxn modelId="{DDD1DBFF-3760-4DCC-A1F0-A63B7A996906}" type="presOf" srcId="{54CCF50B-7B7E-4A4C-AFDA-7F3E9087B0B2}" destId="{8F338AD6-468D-442A-9EAA-2A2681BB2AF9}" srcOrd="0" destOrd="0" presId="urn:microsoft.com/office/officeart/2005/8/layout/vList2"/>
    <dgm:cxn modelId="{976CD8D9-F995-45D6-B2BA-6D2BA83069C6}" type="presParOf" srcId="{241C48B3-A17E-4287-B4F6-0AA6608C3750}" destId="{8F338AD6-468D-442A-9EAA-2A2681BB2A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38E57FA-3149-4FDA-98DF-2A640A260B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1B460F-6405-4F82-9647-64095C8C41C3}">
      <dgm:prSet/>
      <dgm:spPr/>
      <dgm:t>
        <a:bodyPr/>
        <a:lstStyle/>
        <a:p>
          <a:pPr rtl="0"/>
          <a:r>
            <a:rPr lang="en-US" smtClean="0"/>
            <a:t>Account Information</a:t>
          </a:r>
          <a:endParaRPr lang="en-US"/>
        </a:p>
      </dgm:t>
    </dgm:pt>
    <dgm:pt modelId="{91B1752B-E338-46B7-BA35-6C0D24667391}" type="parTrans" cxnId="{834E1A2A-63AD-463F-9704-58DBCC3FE7D9}">
      <dgm:prSet/>
      <dgm:spPr/>
      <dgm:t>
        <a:bodyPr/>
        <a:lstStyle/>
        <a:p>
          <a:endParaRPr lang="en-US"/>
        </a:p>
      </dgm:t>
    </dgm:pt>
    <dgm:pt modelId="{8162491B-DE71-47A6-9383-C8B52E569F1A}" type="sibTrans" cxnId="{834E1A2A-63AD-463F-9704-58DBCC3FE7D9}">
      <dgm:prSet/>
      <dgm:spPr/>
      <dgm:t>
        <a:bodyPr/>
        <a:lstStyle/>
        <a:p>
          <a:endParaRPr lang="en-US"/>
        </a:p>
      </dgm:t>
    </dgm:pt>
    <dgm:pt modelId="{5360228D-A1EC-442A-BB3A-30ADD1DE40BE}" type="pres">
      <dgm:prSet presAssocID="{638E57FA-3149-4FDA-98DF-2A640A260B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3E80DC-5BC2-43C4-82B3-CA9891DB2886}" type="pres">
      <dgm:prSet presAssocID="{AD1B460F-6405-4F82-9647-64095C8C41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021071-E971-4689-A7D5-D1049925CDC0}" type="presOf" srcId="{638E57FA-3149-4FDA-98DF-2A640A260B5C}" destId="{5360228D-A1EC-442A-BB3A-30ADD1DE40BE}" srcOrd="0" destOrd="0" presId="urn:microsoft.com/office/officeart/2005/8/layout/vList2"/>
    <dgm:cxn modelId="{E8B4943B-EF7A-48C5-A3B2-C316F9C67C44}" type="presOf" srcId="{AD1B460F-6405-4F82-9647-64095C8C41C3}" destId="{DE3E80DC-5BC2-43C4-82B3-CA9891DB2886}" srcOrd="0" destOrd="0" presId="urn:microsoft.com/office/officeart/2005/8/layout/vList2"/>
    <dgm:cxn modelId="{834E1A2A-63AD-463F-9704-58DBCC3FE7D9}" srcId="{638E57FA-3149-4FDA-98DF-2A640A260B5C}" destId="{AD1B460F-6405-4F82-9647-64095C8C41C3}" srcOrd="0" destOrd="0" parTransId="{91B1752B-E338-46B7-BA35-6C0D24667391}" sibTransId="{8162491B-DE71-47A6-9383-C8B52E569F1A}"/>
    <dgm:cxn modelId="{BFB237CB-E7D3-49F0-BF86-5B42EFACCBF0}" type="presParOf" srcId="{5360228D-A1EC-442A-BB3A-30ADD1DE40BE}" destId="{DE3E80DC-5BC2-43C4-82B3-CA9891DB28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23E2F29-63AF-4F79-ABB5-7DA177ED0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BF52F4-7DFD-4EF0-8867-8C4CB387C577}">
      <dgm:prSet/>
      <dgm:spPr/>
      <dgm:t>
        <a:bodyPr/>
        <a:lstStyle/>
        <a:p>
          <a:pPr rtl="0"/>
          <a:r>
            <a:rPr lang="en-US" smtClean="0"/>
            <a:t>Cardholder Statements</a:t>
          </a:r>
          <a:endParaRPr lang="en-US"/>
        </a:p>
      </dgm:t>
    </dgm:pt>
    <dgm:pt modelId="{C559DA5B-53DC-47EA-AAC6-CFC2F52907F6}" type="parTrans" cxnId="{A1657D18-BC6F-49FC-B745-AB6E5606DA3B}">
      <dgm:prSet/>
      <dgm:spPr/>
      <dgm:t>
        <a:bodyPr/>
        <a:lstStyle/>
        <a:p>
          <a:endParaRPr lang="en-US"/>
        </a:p>
      </dgm:t>
    </dgm:pt>
    <dgm:pt modelId="{C77CB1B0-84DF-4A4B-9EF9-6B97E4CC29FC}" type="sibTrans" cxnId="{A1657D18-BC6F-49FC-B745-AB6E5606DA3B}">
      <dgm:prSet/>
      <dgm:spPr/>
      <dgm:t>
        <a:bodyPr/>
        <a:lstStyle/>
        <a:p>
          <a:endParaRPr lang="en-US"/>
        </a:p>
      </dgm:t>
    </dgm:pt>
    <dgm:pt modelId="{AA50D93E-CC94-4AB0-AAC0-86490493DBFF}" type="pres">
      <dgm:prSet presAssocID="{523E2F29-63AF-4F79-ABB5-7DA177ED0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FD7AF-4BF8-4800-9010-F7A3FB861E9B}" type="pres">
      <dgm:prSet presAssocID="{44BF52F4-7DFD-4EF0-8867-8C4CB387C577}" presName="parentText" presStyleLbl="node1" presStyleIdx="0" presStyleCnt="1" custLinFactNeighborX="-174" custLinFactNeighborY="-212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15AE4-D7F9-4E15-B2C7-A943447FB356}" type="presOf" srcId="{523E2F29-63AF-4F79-ABB5-7DA177ED059A}" destId="{AA50D93E-CC94-4AB0-AAC0-86490493DBFF}" srcOrd="0" destOrd="0" presId="urn:microsoft.com/office/officeart/2005/8/layout/vList2"/>
    <dgm:cxn modelId="{A1657D18-BC6F-49FC-B745-AB6E5606DA3B}" srcId="{523E2F29-63AF-4F79-ABB5-7DA177ED059A}" destId="{44BF52F4-7DFD-4EF0-8867-8C4CB387C577}" srcOrd="0" destOrd="0" parTransId="{C559DA5B-53DC-47EA-AAC6-CFC2F52907F6}" sibTransId="{C77CB1B0-84DF-4A4B-9EF9-6B97E4CC29FC}"/>
    <dgm:cxn modelId="{B7AAD8FA-9DD2-4992-8E44-7DCEF8272D8A}" type="presOf" srcId="{44BF52F4-7DFD-4EF0-8867-8C4CB387C577}" destId="{4DEFD7AF-4BF8-4800-9010-F7A3FB861E9B}" srcOrd="0" destOrd="0" presId="urn:microsoft.com/office/officeart/2005/8/layout/vList2"/>
    <dgm:cxn modelId="{D9C02DC3-1D77-42E9-A441-9BB552FBA294}" type="presParOf" srcId="{AA50D93E-CC94-4AB0-AAC0-86490493DBFF}" destId="{4DEFD7AF-4BF8-4800-9010-F7A3FB861E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B1367C1-B1D7-4D50-AA71-BFE986C331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ACC7B5-1CA6-4CA9-A785-1FA33E954588}">
      <dgm:prSet/>
      <dgm:spPr/>
      <dgm:t>
        <a:bodyPr/>
        <a:lstStyle/>
        <a:p>
          <a:pPr rtl="0"/>
          <a:r>
            <a:rPr lang="en-US" dirty="0" smtClean="0"/>
            <a:t>Quick lick to transaction management function</a:t>
          </a:r>
          <a:endParaRPr lang="en-US" dirty="0"/>
        </a:p>
      </dgm:t>
    </dgm:pt>
    <dgm:pt modelId="{577E620A-2ACE-404E-A334-42C25AD47080}" type="parTrans" cxnId="{C135C922-FC76-4399-B89D-7697AE3F498C}">
      <dgm:prSet/>
      <dgm:spPr/>
      <dgm:t>
        <a:bodyPr/>
        <a:lstStyle/>
        <a:p>
          <a:endParaRPr lang="en-US"/>
        </a:p>
      </dgm:t>
    </dgm:pt>
    <dgm:pt modelId="{ECD8F279-03DE-40F4-ABD2-E08BA7CBDC91}" type="sibTrans" cxnId="{C135C922-FC76-4399-B89D-7697AE3F498C}">
      <dgm:prSet/>
      <dgm:spPr/>
      <dgm:t>
        <a:bodyPr/>
        <a:lstStyle/>
        <a:p>
          <a:endParaRPr lang="en-US"/>
        </a:p>
      </dgm:t>
    </dgm:pt>
    <dgm:pt modelId="{E6072257-763A-4BE2-9BEF-59F40498DF1E}" type="pres">
      <dgm:prSet presAssocID="{CB1367C1-B1D7-4D50-AA71-BFE986C331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76727D-117D-4003-9122-B806A620D7B4}" type="pres">
      <dgm:prSet presAssocID="{A6ACC7B5-1CA6-4CA9-A785-1FA33E9545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00807-5F99-4C53-9C3E-6B26DE5D75F9}" type="presOf" srcId="{CB1367C1-B1D7-4D50-AA71-BFE986C331BE}" destId="{E6072257-763A-4BE2-9BEF-59F40498DF1E}" srcOrd="0" destOrd="0" presId="urn:microsoft.com/office/officeart/2005/8/layout/vList2"/>
    <dgm:cxn modelId="{C135C922-FC76-4399-B89D-7697AE3F498C}" srcId="{CB1367C1-B1D7-4D50-AA71-BFE986C331BE}" destId="{A6ACC7B5-1CA6-4CA9-A785-1FA33E954588}" srcOrd="0" destOrd="0" parTransId="{577E620A-2ACE-404E-A334-42C25AD47080}" sibTransId="{ECD8F279-03DE-40F4-ABD2-E08BA7CBDC91}"/>
    <dgm:cxn modelId="{68D87D61-BF04-429A-BE0D-27B41FB65AA5}" type="presOf" srcId="{A6ACC7B5-1CA6-4CA9-A785-1FA33E954588}" destId="{0076727D-117D-4003-9122-B806A620D7B4}" srcOrd="0" destOrd="0" presId="urn:microsoft.com/office/officeart/2005/8/layout/vList2"/>
    <dgm:cxn modelId="{7EE23C0A-F489-40A5-8019-4CE63860612C}" type="presParOf" srcId="{E6072257-763A-4BE2-9BEF-59F40498DF1E}" destId="{0076727D-117D-4003-9122-B806A620D7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E42B5-1996-4D64-8657-DD0032BF04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886868-C8E5-4FA4-AFBB-F43011A92DD3}">
      <dgm:prSet/>
      <dgm:spPr/>
      <dgm:t>
        <a:bodyPr/>
        <a:lstStyle/>
        <a:p>
          <a:pPr rtl="0"/>
          <a:r>
            <a:rPr lang="en-US" smtClean="0"/>
            <a:t>Viewing Statements</a:t>
          </a:r>
          <a:endParaRPr lang="en-US"/>
        </a:p>
      </dgm:t>
    </dgm:pt>
    <dgm:pt modelId="{D360E030-4AB9-4574-BAA6-674443E603A9}" type="parTrans" cxnId="{C5B8FD89-59E3-43FF-A1C5-4EE09F529AF2}">
      <dgm:prSet/>
      <dgm:spPr/>
      <dgm:t>
        <a:bodyPr/>
        <a:lstStyle/>
        <a:p>
          <a:endParaRPr lang="en-US"/>
        </a:p>
      </dgm:t>
    </dgm:pt>
    <dgm:pt modelId="{38F1E22B-2B71-4D00-A92D-C12DCC01843A}" type="sibTrans" cxnId="{C5B8FD89-59E3-43FF-A1C5-4EE09F529AF2}">
      <dgm:prSet/>
      <dgm:spPr/>
      <dgm:t>
        <a:bodyPr/>
        <a:lstStyle/>
        <a:p>
          <a:endParaRPr lang="en-US"/>
        </a:p>
      </dgm:t>
    </dgm:pt>
    <dgm:pt modelId="{4ED546FF-027E-4416-923E-E621A7A8E29B}">
      <dgm:prSet/>
      <dgm:spPr/>
      <dgm:t>
        <a:bodyPr/>
        <a:lstStyle/>
        <a:p>
          <a:pPr rtl="0"/>
          <a:r>
            <a:rPr lang="en-US" smtClean="0"/>
            <a:t>Transaction Management</a:t>
          </a:r>
          <a:endParaRPr lang="en-US"/>
        </a:p>
      </dgm:t>
    </dgm:pt>
    <dgm:pt modelId="{DF5C598B-28CD-44A6-85D6-0D85BB28A626}" type="parTrans" cxnId="{12E976CA-AC7B-4FA7-AF35-731FA9A80EAA}">
      <dgm:prSet/>
      <dgm:spPr/>
      <dgm:t>
        <a:bodyPr/>
        <a:lstStyle/>
        <a:p>
          <a:endParaRPr lang="en-US"/>
        </a:p>
      </dgm:t>
    </dgm:pt>
    <dgm:pt modelId="{BD4A2096-2058-4A97-B3A3-5BBDA3613795}" type="sibTrans" cxnId="{12E976CA-AC7B-4FA7-AF35-731FA9A80EAA}">
      <dgm:prSet/>
      <dgm:spPr/>
      <dgm:t>
        <a:bodyPr/>
        <a:lstStyle/>
        <a:p>
          <a:endParaRPr lang="en-US"/>
        </a:p>
      </dgm:t>
    </dgm:pt>
    <dgm:pt modelId="{8584AFA6-48D3-45FC-B9E6-EA8E12EDA515}">
      <dgm:prSet/>
      <dgm:spPr/>
      <dgm:t>
        <a:bodyPr/>
        <a:lstStyle/>
        <a:p>
          <a:pPr rtl="0"/>
          <a:r>
            <a:rPr lang="en-US" smtClean="0"/>
            <a:t>Allocate Transactions</a:t>
          </a:r>
          <a:endParaRPr lang="en-US"/>
        </a:p>
      </dgm:t>
    </dgm:pt>
    <dgm:pt modelId="{F3121A72-F24F-462A-B8C7-340E170C625C}" type="parTrans" cxnId="{9EC40375-61C5-4D5C-AD87-27EBBD32647A}">
      <dgm:prSet/>
      <dgm:spPr/>
      <dgm:t>
        <a:bodyPr/>
        <a:lstStyle/>
        <a:p>
          <a:endParaRPr lang="en-US"/>
        </a:p>
      </dgm:t>
    </dgm:pt>
    <dgm:pt modelId="{4DB2669F-BFDA-425E-A3BB-F63BA10602EC}" type="sibTrans" cxnId="{9EC40375-61C5-4D5C-AD87-27EBBD32647A}">
      <dgm:prSet/>
      <dgm:spPr/>
      <dgm:t>
        <a:bodyPr/>
        <a:lstStyle/>
        <a:p>
          <a:endParaRPr lang="en-US"/>
        </a:p>
      </dgm:t>
    </dgm:pt>
    <dgm:pt modelId="{1100E0BF-7081-4F5D-9B10-2C5ABA401B0F}">
      <dgm:prSet/>
      <dgm:spPr/>
      <dgm:t>
        <a:bodyPr/>
        <a:lstStyle/>
        <a:p>
          <a:pPr rtl="0"/>
          <a:r>
            <a:rPr lang="en-US" smtClean="0"/>
            <a:t>Upload Receipts</a:t>
          </a:r>
          <a:endParaRPr lang="en-US"/>
        </a:p>
      </dgm:t>
    </dgm:pt>
    <dgm:pt modelId="{32977148-C9E0-43D6-8E57-AF3916D66849}" type="parTrans" cxnId="{0DB309A0-0DF5-4429-A5F1-309C5D1F22FC}">
      <dgm:prSet/>
      <dgm:spPr/>
      <dgm:t>
        <a:bodyPr/>
        <a:lstStyle/>
        <a:p>
          <a:endParaRPr lang="en-US"/>
        </a:p>
      </dgm:t>
    </dgm:pt>
    <dgm:pt modelId="{348EBBB7-6661-42DB-B137-37EAD40B56BE}" type="sibTrans" cxnId="{0DB309A0-0DF5-4429-A5F1-309C5D1F22FC}">
      <dgm:prSet/>
      <dgm:spPr/>
      <dgm:t>
        <a:bodyPr/>
        <a:lstStyle/>
        <a:p>
          <a:endParaRPr lang="en-US"/>
        </a:p>
      </dgm:t>
    </dgm:pt>
    <dgm:pt modelId="{5AB1959E-6396-49B9-A05B-0FA00B4A1D21}">
      <dgm:prSet/>
      <dgm:spPr/>
      <dgm:t>
        <a:bodyPr/>
        <a:lstStyle/>
        <a:p>
          <a:pPr rtl="0"/>
          <a:r>
            <a:rPr lang="en-US" smtClean="0"/>
            <a:t>Manage Approvals</a:t>
          </a:r>
          <a:endParaRPr lang="en-US"/>
        </a:p>
      </dgm:t>
    </dgm:pt>
    <dgm:pt modelId="{396F4415-AB1E-47A8-8889-864FDD390C5B}" type="parTrans" cxnId="{CCA22B91-DA89-4627-98F1-992F598C5662}">
      <dgm:prSet/>
      <dgm:spPr/>
      <dgm:t>
        <a:bodyPr/>
        <a:lstStyle/>
        <a:p>
          <a:endParaRPr lang="en-US"/>
        </a:p>
      </dgm:t>
    </dgm:pt>
    <dgm:pt modelId="{2263BA0C-B492-4A23-A044-DBAE38561FF0}" type="sibTrans" cxnId="{CCA22B91-DA89-4627-98F1-992F598C5662}">
      <dgm:prSet/>
      <dgm:spPr/>
      <dgm:t>
        <a:bodyPr/>
        <a:lstStyle/>
        <a:p>
          <a:endParaRPr lang="en-US"/>
        </a:p>
      </dgm:t>
    </dgm:pt>
    <dgm:pt modelId="{ABCFE5CA-DAA9-477C-B52C-DBBFEBBAA3FC}" type="pres">
      <dgm:prSet presAssocID="{FC1E42B5-1996-4D64-8657-DD0032BF04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B9DBF0-8A57-4BF1-B895-2A818CA3987A}" type="pres">
      <dgm:prSet presAssocID="{31886868-C8E5-4FA4-AFBB-F43011A92DD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87CE9-6A5F-43B4-A201-BA719A7E8204}" type="pres">
      <dgm:prSet presAssocID="{38F1E22B-2B71-4D00-A92D-C12DCC01843A}" presName="spacer" presStyleCnt="0"/>
      <dgm:spPr/>
    </dgm:pt>
    <dgm:pt modelId="{1C804371-FE87-41E7-B968-34CCDE43F161}" type="pres">
      <dgm:prSet presAssocID="{4ED546FF-027E-4416-923E-E621A7A8E29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4925-3F97-4068-9361-C765125A82F8}" type="pres">
      <dgm:prSet presAssocID="{BD4A2096-2058-4A97-B3A3-5BBDA3613795}" presName="spacer" presStyleCnt="0"/>
      <dgm:spPr/>
    </dgm:pt>
    <dgm:pt modelId="{663BA916-8998-44D2-A16D-EFA710D5C643}" type="pres">
      <dgm:prSet presAssocID="{8584AFA6-48D3-45FC-B9E6-EA8E12EDA51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8C7F7-1D16-4B06-B01E-CC92D59B8A2F}" type="pres">
      <dgm:prSet presAssocID="{4DB2669F-BFDA-425E-A3BB-F63BA10602EC}" presName="spacer" presStyleCnt="0"/>
      <dgm:spPr/>
    </dgm:pt>
    <dgm:pt modelId="{296517A7-8CF1-431B-9175-FC2C6AE12108}" type="pres">
      <dgm:prSet presAssocID="{1100E0BF-7081-4F5D-9B10-2C5ABA401B0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20F86-7320-475D-A7B4-4128CFB956EA}" type="pres">
      <dgm:prSet presAssocID="{348EBBB7-6661-42DB-B137-37EAD40B56BE}" presName="spacer" presStyleCnt="0"/>
      <dgm:spPr/>
    </dgm:pt>
    <dgm:pt modelId="{555EB061-A28D-42CB-8311-64C674EC19AF}" type="pres">
      <dgm:prSet presAssocID="{5AB1959E-6396-49B9-A05B-0FA00B4A1D2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696E76-DCCC-41D7-915D-E8CEA85B64ED}" type="presOf" srcId="{5AB1959E-6396-49B9-A05B-0FA00B4A1D21}" destId="{555EB061-A28D-42CB-8311-64C674EC19AF}" srcOrd="0" destOrd="0" presId="urn:microsoft.com/office/officeart/2005/8/layout/vList2"/>
    <dgm:cxn modelId="{9EC40375-61C5-4D5C-AD87-27EBBD32647A}" srcId="{FC1E42B5-1996-4D64-8657-DD0032BF04A3}" destId="{8584AFA6-48D3-45FC-B9E6-EA8E12EDA515}" srcOrd="2" destOrd="0" parTransId="{F3121A72-F24F-462A-B8C7-340E170C625C}" sibTransId="{4DB2669F-BFDA-425E-A3BB-F63BA10602EC}"/>
    <dgm:cxn modelId="{CCA22B91-DA89-4627-98F1-992F598C5662}" srcId="{FC1E42B5-1996-4D64-8657-DD0032BF04A3}" destId="{5AB1959E-6396-49B9-A05B-0FA00B4A1D21}" srcOrd="4" destOrd="0" parTransId="{396F4415-AB1E-47A8-8889-864FDD390C5B}" sibTransId="{2263BA0C-B492-4A23-A044-DBAE38561FF0}"/>
    <dgm:cxn modelId="{0DB309A0-0DF5-4429-A5F1-309C5D1F22FC}" srcId="{FC1E42B5-1996-4D64-8657-DD0032BF04A3}" destId="{1100E0BF-7081-4F5D-9B10-2C5ABA401B0F}" srcOrd="3" destOrd="0" parTransId="{32977148-C9E0-43D6-8E57-AF3916D66849}" sibTransId="{348EBBB7-6661-42DB-B137-37EAD40B56BE}"/>
    <dgm:cxn modelId="{12E976CA-AC7B-4FA7-AF35-731FA9A80EAA}" srcId="{FC1E42B5-1996-4D64-8657-DD0032BF04A3}" destId="{4ED546FF-027E-4416-923E-E621A7A8E29B}" srcOrd="1" destOrd="0" parTransId="{DF5C598B-28CD-44A6-85D6-0D85BB28A626}" sibTransId="{BD4A2096-2058-4A97-B3A3-5BBDA3613795}"/>
    <dgm:cxn modelId="{4BCE61FB-611F-42EC-8CAE-9A62FAA48E18}" type="presOf" srcId="{1100E0BF-7081-4F5D-9B10-2C5ABA401B0F}" destId="{296517A7-8CF1-431B-9175-FC2C6AE12108}" srcOrd="0" destOrd="0" presId="urn:microsoft.com/office/officeart/2005/8/layout/vList2"/>
    <dgm:cxn modelId="{C13A10A5-44B5-4F4A-8E0B-DEA646894A25}" type="presOf" srcId="{8584AFA6-48D3-45FC-B9E6-EA8E12EDA515}" destId="{663BA916-8998-44D2-A16D-EFA710D5C643}" srcOrd="0" destOrd="0" presId="urn:microsoft.com/office/officeart/2005/8/layout/vList2"/>
    <dgm:cxn modelId="{BFB35818-14CC-4EFF-BFD7-5827EED35987}" type="presOf" srcId="{4ED546FF-027E-4416-923E-E621A7A8E29B}" destId="{1C804371-FE87-41E7-B968-34CCDE43F161}" srcOrd="0" destOrd="0" presId="urn:microsoft.com/office/officeart/2005/8/layout/vList2"/>
    <dgm:cxn modelId="{5BD53DF2-02BC-4FDA-9C15-BB824FE8F289}" type="presOf" srcId="{FC1E42B5-1996-4D64-8657-DD0032BF04A3}" destId="{ABCFE5CA-DAA9-477C-B52C-DBBFEBBAA3FC}" srcOrd="0" destOrd="0" presId="urn:microsoft.com/office/officeart/2005/8/layout/vList2"/>
    <dgm:cxn modelId="{C5B8FD89-59E3-43FF-A1C5-4EE09F529AF2}" srcId="{FC1E42B5-1996-4D64-8657-DD0032BF04A3}" destId="{31886868-C8E5-4FA4-AFBB-F43011A92DD3}" srcOrd="0" destOrd="0" parTransId="{D360E030-4AB9-4574-BAA6-674443E603A9}" sibTransId="{38F1E22B-2B71-4D00-A92D-C12DCC01843A}"/>
    <dgm:cxn modelId="{C9970670-7C41-4366-A9C8-2B86AD4CC8DA}" type="presOf" srcId="{31886868-C8E5-4FA4-AFBB-F43011A92DD3}" destId="{08B9DBF0-8A57-4BF1-B895-2A818CA3987A}" srcOrd="0" destOrd="0" presId="urn:microsoft.com/office/officeart/2005/8/layout/vList2"/>
    <dgm:cxn modelId="{00AA5B81-4A22-4B95-90E3-A04450277124}" type="presParOf" srcId="{ABCFE5CA-DAA9-477C-B52C-DBBFEBBAA3FC}" destId="{08B9DBF0-8A57-4BF1-B895-2A818CA3987A}" srcOrd="0" destOrd="0" presId="urn:microsoft.com/office/officeart/2005/8/layout/vList2"/>
    <dgm:cxn modelId="{ED3F21C2-61C2-47DA-8DD2-2165667F94FE}" type="presParOf" srcId="{ABCFE5CA-DAA9-477C-B52C-DBBFEBBAA3FC}" destId="{B2C87CE9-6A5F-43B4-A201-BA719A7E8204}" srcOrd="1" destOrd="0" presId="urn:microsoft.com/office/officeart/2005/8/layout/vList2"/>
    <dgm:cxn modelId="{5799D2F4-D2B6-452C-92FC-3AA2391FF050}" type="presParOf" srcId="{ABCFE5CA-DAA9-477C-B52C-DBBFEBBAA3FC}" destId="{1C804371-FE87-41E7-B968-34CCDE43F161}" srcOrd="2" destOrd="0" presId="urn:microsoft.com/office/officeart/2005/8/layout/vList2"/>
    <dgm:cxn modelId="{BAFE3D43-0714-47FD-9CD6-4238D057EC2A}" type="presParOf" srcId="{ABCFE5CA-DAA9-477C-B52C-DBBFEBBAA3FC}" destId="{BD324925-3F97-4068-9361-C765125A82F8}" srcOrd="3" destOrd="0" presId="urn:microsoft.com/office/officeart/2005/8/layout/vList2"/>
    <dgm:cxn modelId="{7905FE56-53FC-4D99-AE70-CA2AEBCD936E}" type="presParOf" srcId="{ABCFE5CA-DAA9-477C-B52C-DBBFEBBAA3FC}" destId="{663BA916-8998-44D2-A16D-EFA710D5C643}" srcOrd="4" destOrd="0" presId="urn:microsoft.com/office/officeart/2005/8/layout/vList2"/>
    <dgm:cxn modelId="{E250A0F7-103E-489C-A0A3-0EEF57CF9824}" type="presParOf" srcId="{ABCFE5CA-DAA9-477C-B52C-DBBFEBBAA3FC}" destId="{5FD8C7F7-1D16-4B06-B01E-CC92D59B8A2F}" srcOrd="5" destOrd="0" presId="urn:microsoft.com/office/officeart/2005/8/layout/vList2"/>
    <dgm:cxn modelId="{B65DCF0A-BA5D-4DA1-97C1-2B278985BC82}" type="presParOf" srcId="{ABCFE5CA-DAA9-477C-B52C-DBBFEBBAA3FC}" destId="{296517A7-8CF1-431B-9175-FC2C6AE12108}" srcOrd="6" destOrd="0" presId="urn:microsoft.com/office/officeart/2005/8/layout/vList2"/>
    <dgm:cxn modelId="{CB75838E-8F2B-46A2-AC62-ACD546D9F0A5}" type="presParOf" srcId="{ABCFE5CA-DAA9-477C-B52C-DBBFEBBAA3FC}" destId="{9EE20F86-7320-475D-A7B4-4128CFB956EA}" srcOrd="7" destOrd="0" presId="urn:microsoft.com/office/officeart/2005/8/layout/vList2"/>
    <dgm:cxn modelId="{EB91B61F-9E02-4413-8C0C-F262E16069A0}" type="presParOf" srcId="{ABCFE5CA-DAA9-477C-B52C-DBBFEBBAA3FC}" destId="{555EB061-A28D-42CB-8311-64C674EC19A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8A79B9C-7B72-4CB4-B434-6C34054CD0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A9755B9-756E-4EEF-9493-DBEA43A27F95}">
      <dgm:prSet/>
      <dgm:spPr/>
      <dgm:t>
        <a:bodyPr/>
        <a:lstStyle/>
        <a:p>
          <a:pPr rtl="0"/>
          <a:r>
            <a:rPr lang="en-US" dirty="0" smtClean="0"/>
            <a:t>Quick links to transactions</a:t>
          </a:r>
          <a:endParaRPr lang="en-US" dirty="0"/>
        </a:p>
      </dgm:t>
    </dgm:pt>
    <dgm:pt modelId="{CBA9424B-2663-46A7-92BB-355084E2155A}" type="parTrans" cxnId="{0BDD5AE0-1FDE-46C7-A9C8-AD2B4D6F2589}">
      <dgm:prSet/>
      <dgm:spPr/>
      <dgm:t>
        <a:bodyPr/>
        <a:lstStyle/>
        <a:p>
          <a:endParaRPr lang="en-US"/>
        </a:p>
      </dgm:t>
    </dgm:pt>
    <dgm:pt modelId="{E555CB22-12F7-43BA-B119-9F2D34010040}" type="sibTrans" cxnId="{0BDD5AE0-1FDE-46C7-A9C8-AD2B4D6F2589}">
      <dgm:prSet/>
      <dgm:spPr/>
      <dgm:t>
        <a:bodyPr/>
        <a:lstStyle/>
        <a:p>
          <a:endParaRPr lang="en-US"/>
        </a:p>
      </dgm:t>
    </dgm:pt>
    <dgm:pt modelId="{BFE70EE4-F5F7-4931-8A76-281313A9D2AB}" type="pres">
      <dgm:prSet presAssocID="{38A79B9C-7B72-4CB4-B434-6C34054CD0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758DAB-1809-47F5-B28A-2EF2815AFBCD}" type="pres">
      <dgm:prSet presAssocID="{5A9755B9-756E-4EEF-9493-DBEA43A27F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DD5AE0-1FDE-46C7-A9C8-AD2B4D6F2589}" srcId="{38A79B9C-7B72-4CB4-B434-6C34054CD006}" destId="{5A9755B9-756E-4EEF-9493-DBEA43A27F95}" srcOrd="0" destOrd="0" parTransId="{CBA9424B-2663-46A7-92BB-355084E2155A}" sibTransId="{E555CB22-12F7-43BA-B119-9F2D34010040}"/>
    <dgm:cxn modelId="{E36B136E-6E32-491A-A7E6-79BB5F5A2C44}" type="presOf" srcId="{5A9755B9-756E-4EEF-9493-DBEA43A27F95}" destId="{40758DAB-1809-47F5-B28A-2EF2815AFBCD}" srcOrd="0" destOrd="0" presId="urn:microsoft.com/office/officeart/2005/8/layout/vList2"/>
    <dgm:cxn modelId="{BA0EC8D9-80BE-4CD5-BC45-696F941F3339}" type="presOf" srcId="{38A79B9C-7B72-4CB4-B434-6C34054CD006}" destId="{BFE70EE4-F5F7-4931-8A76-281313A9D2AB}" srcOrd="0" destOrd="0" presId="urn:microsoft.com/office/officeart/2005/8/layout/vList2"/>
    <dgm:cxn modelId="{4ED1F304-60BA-45D2-896D-9B009292936A}" type="presParOf" srcId="{BFE70EE4-F5F7-4931-8A76-281313A9D2AB}" destId="{40758DAB-1809-47F5-B28A-2EF2815AFB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90D66F6-EC4F-4CC5-86C3-BFFEADDA24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752E29-4A63-427C-8803-4A20724EEC99}">
      <dgm:prSet/>
      <dgm:spPr/>
      <dgm:t>
        <a:bodyPr/>
        <a:lstStyle/>
        <a:p>
          <a:pPr rtl="0"/>
          <a:r>
            <a:rPr lang="en-US" smtClean="0"/>
            <a:t>Card Account Summary</a:t>
          </a:r>
          <a:endParaRPr lang="en-US"/>
        </a:p>
      </dgm:t>
    </dgm:pt>
    <dgm:pt modelId="{B5B54249-E5B8-49FB-A799-6E0292913913}" type="parTrans" cxnId="{4F7DD6D1-2057-4500-963A-884A84E12C9B}">
      <dgm:prSet/>
      <dgm:spPr/>
      <dgm:t>
        <a:bodyPr/>
        <a:lstStyle/>
        <a:p>
          <a:endParaRPr lang="en-US"/>
        </a:p>
      </dgm:t>
    </dgm:pt>
    <dgm:pt modelId="{644608BC-0763-4CB8-BB3A-681A4CF7C668}" type="sibTrans" cxnId="{4F7DD6D1-2057-4500-963A-884A84E12C9B}">
      <dgm:prSet/>
      <dgm:spPr/>
      <dgm:t>
        <a:bodyPr/>
        <a:lstStyle/>
        <a:p>
          <a:endParaRPr lang="en-US"/>
        </a:p>
      </dgm:t>
    </dgm:pt>
    <dgm:pt modelId="{E39E83C8-EE04-4937-832D-E7698216AED2}" type="pres">
      <dgm:prSet presAssocID="{990D66F6-EC4F-4CC5-86C3-BFFEADDA24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4400D3-8619-4508-9EB5-1EE98984B31D}" type="pres">
      <dgm:prSet presAssocID="{F2752E29-4A63-427C-8803-4A20724EEC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331CE-8352-41E8-90FA-47CA547D0F75}" type="presOf" srcId="{F2752E29-4A63-427C-8803-4A20724EEC99}" destId="{A84400D3-8619-4508-9EB5-1EE98984B31D}" srcOrd="0" destOrd="0" presId="urn:microsoft.com/office/officeart/2005/8/layout/vList2"/>
    <dgm:cxn modelId="{4F7DD6D1-2057-4500-963A-884A84E12C9B}" srcId="{990D66F6-EC4F-4CC5-86C3-BFFEADDA2466}" destId="{F2752E29-4A63-427C-8803-4A20724EEC99}" srcOrd="0" destOrd="0" parTransId="{B5B54249-E5B8-49FB-A799-6E0292913913}" sibTransId="{644608BC-0763-4CB8-BB3A-681A4CF7C668}"/>
    <dgm:cxn modelId="{8DB8DD4A-C24A-4337-B0B9-F468E44524FD}" type="presOf" srcId="{990D66F6-EC4F-4CC5-86C3-BFFEADDA2466}" destId="{E39E83C8-EE04-4937-832D-E7698216AED2}" srcOrd="0" destOrd="0" presId="urn:microsoft.com/office/officeart/2005/8/layout/vList2"/>
    <dgm:cxn modelId="{7D9BDF95-1902-464B-823C-6218C45F1DC3}" type="presParOf" srcId="{E39E83C8-EE04-4937-832D-E7698216AED2}" destId="{A84400D3-8619-4508-9EB5-1EE98984B3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8E7059B-AD11-436F-91CF-F4B554C1B2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E0758B-5591-40B1-8405-30D103D6B9C3}">
      <dgm:prSet/>
      <dgm:spPr/>
      <dgm:t>
        <a:bodyPr/>
        <a:lstStyle/>
        <a:p>
          <a:pPr rtl="0"/>
          <a:r>
            <a:rPr lang="en-US" smtClean="0"/>
            <a:t>Links to Transaction Details</a:t>
          </a:r>
          <a:endParaRPr lang="en-US"/>
        </a:p>
      </dgm:t>
    </dgm:pt>
    <dgm:pt modelId="{D984372A-3170-4DA9-8729-57C6A967D76D}" type="parTrans" cxnId="{3D83981B-9C5A-40E9-9DEA-5139D6E0981A}">
      <dgm:prSet/>
      <dgm:spPr/>
      <dgm:t>
        <a:bodyPr/>
        <a:lstStyle/>
        <a:p>
          <a:endParaRPr lang="en-US"/>
        </a:p>
      </dgm:t>
    </dgm:pt>
    <dgm:pt modelId="{EAA5D9DD-CA60-415C-80F1-01FE46431EE2}" type="sibTrans" cxnId="{3D83981B-9C5A-40E9-9DEA-5139D6E0981A}">
      <dgm:prSet/>
      <dgm:spPr/>
      <dgm:t>
        <a:bodyPr/>
        <a:lstStyle/>
        <a:p>
          <a:endParaRPr lang="en-US"/>
        </a:p>
      </dgm:t>
    </dgm:pt>
    <dgm:pt modelId="{EABA8D1D-FE0C-4E4E-AA9B-02881BD409F8}" type="pres">
      <dgm:prSet presAssocID="{68E7059B-AD11-436F-91CF-F4B554C1B2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0A885E-725D-48A0-96DF-B8AA43E20596}" type="pres">
      <dgm:prSet presAssocID="{8FE0758B-5591-40B1-8405-30D103D6B9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8DAEFE-4C94-4566-A518-E52F93BF3D5C}" type="presOf" srcId="{68E7059B-AD11-436F-91CF-F4B554C1B2C4}" destId="{EABA8D1D-FE0C-4E4E-AA9B-02881BD409F8}" srcOrd="0" destOrd="0" presId="urn:microsoft.com/office/officeart/2005/8/layout/vList2"/>
    <dgm:cxn modelId="{69086CE3-BFE7-4D60-B7BF-EB4600FC7D32}" type="presOf" srcId="{8FE0758B-5591-40B1-8405-30D103D6B9C3}" destId="{CE0A885E-725D-48A0-96DF-B8AA43E20596}" srcOrd="0" destOrd="0" presId="urn:microsoft.com/office/officeart/2005/8/layout/vList2"/>
    <dgm:cxn modelId="{3D83981B-9C5A-40E9-9DEA-5139D6E0981A}" srcId="{68E7059B-AD11-436F-91CF-F4B554C1B2C4}" destId="{8FE0758B-5591-40B1-8405-30D103D6B9C3}" srcOrd="0" destOrd="0" parTransId="{D984372A-3170-4DA9-8729-57C6A967D76D}" sibTransId="{EAA5D9DD-CA60-415C-80F1-01FE46431EE2}"/>
    <dgm:cxn modelId="{DFAE6B1E-2D06-44EA-9505-DA142CFF64BA}" type="presParOf" srcId="{EABA8D1D-FE0C-4E4E-AA9B-02881BD409F8}" destId="{CE0A885E-725D-48A0-96DF-B8AA43E205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54D8BE5-D758-40D1-82C2-0DFC3B2B12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F90C77-2230-42BA-BFB8-876DF1384BFE}">
      <dgm:prSet/>
      <dgm:spPr/>
      <dgm:t>
        <a:bodyPr/>
        <a:lstStyle/>
        <a:p>
          <a:pPr rtl="0"/>
          <a:r>
            <a:rPr lang="en-US" smtClean="0"/>
            <a:t>Transaction List</a:t>
          </a:r>
          <a:endParaRPr lang="en-US"/>
        </a:p>
      </dgm:t>
    </dgm:pt>
    <dgm:pt modelId="{B04180BE-6EC9-4A27-9BC5-D8E57EB2AB78}" type="parTrans" cxnId="{36D44BB3-3EC9-4814-9D87-D41E509A6E47}">
      <dgm:prSet/>
      <dgm:spPr/>
      <dgm:t>
        <a:bodyPr/>
        <a:lstStyle/>
        <a:p>
          <a:endParaRPr lang="en-US"/>
        </a:p>
      </dgm:t>
    </dgm:pt>
    <dgm:pt modelId="{6549DF1E-57B9-49B4-BC03-2212007EFBB2}" type="sibTrans" cxnId="{36D44BB3-3EC9-4814-9D87-D41E509A6E47}">
      <dgm:prSet/>
      <dgm:spPr/>
      <dgm:t>
        <a:bodyPr/>
        <a:lstStyle/>
        <a:p>
          <a:endParaRPr lang="en-US"/>
        </a:p>
      </dgm:t>
    </dgm:pt>
    <dgm:pt modelId="{0CF7DE1D-2D05-4A08-B57A-529EF1A02E71}" type="pres">
      <dgm:prSet presAssocID="{E54D8BE5-D758-40D1-82C2-0DFC3B2B12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355B5A-31F6-4EE7-AB2C-5FB74F2B9B16}" type="pres">
      <dgm:prSet presAssocID="{4EF90C77-2230-42BA-BFB8-876DF1384B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CC0B5-ED80-48EF-9C75-0E48B3981AC2}" type="presOf" srcId="{E54D8BE5-D758-40D1-82C2-0DFC3B2B12F9}" destId="{0CF7DE1D-2D05-4A08-B57A-529EF1A02E71}" srcOrd="0" destOrd="0" presId="urn:microsoft.com/office/officeart/2005/8/layout/vList2"/>
    <dgm:cxn modelId="{10C5E539-4D99-4C96-B041-845A985B835F}" type="presOf" srcId="{4EF90C77-2230-42BA-BFB8-876DF1384BFE}" destId="{7D355B5A-31F6-4EE7-AB2C-5FB74F2B9B16}" srcOrd="0" destOrd="0" presId="urn:microsoft.com/office/officeart/2005/8/layout/vList2"/>
    <dgm:cxn modelId="{36D44BB3-3EC9-4814-9D87-D41E509A6E47}" srcId="{E54D8BE5-D758-40D1-82C2-0DFC3B2B12F9}" destId="{4EF90C77-2230-42BA-BFB8-876DF1384BFE}" srcOrd="0" destOrd="0" parTransId="{B04180BE-6EC9-4A27-9BC5-D8E57EB2AB78}" sibTransId="{6549DF1E-57B9-49B4-BC03-2212007EFBB2}"/>
    <dgm:cxn modelId="{18B70BAB-8EDF-41D4-9241-719E95CE9524}" type="presParOf" srcId="{0CF7DE1D-2D05-4A08-B57A-529EF1A02E71}" destId="{7D355B5A-31F6-4EE7-AB2C-5FB74F2B9B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443CB71-885E-4FC3-B45C-59B3CA7729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619DA4-A0F4-46BF-B78C-96F94EF46A7C}">
      <dgm:prSet/>
      <dgm:spPr/>
      <dgm:t>
        <a:bodyPr/>
        <a:lstStyle/>
        <a:p>
          <a:pPr rtl="0"/>
          <a:r>
            <a:rPr lang="en-US" dirty="0" smtClean="0"/>
            <a:t>Search Criteria</a:t>
          </a:r>
          <a:endParaRPr lang="en-US" dirty="0"/>
        </a:p>
      </dgm:t>
    </dgm:pt>
    <dgm:pt modelId="{58E5DF2F-5886-4DB9-ADE5-EDF6BC25D810}" type="parTrans" cxnId="{FD3DED64-0477-4611-AE60-1C442B3190EB}">
      <dgm:prSet/>
      <dgm:spPr/>
      <dgm:t>
        <a:bodyPr/>
        <a:lstStyle/>
        <a:p>
          <a:endParaRPr lang="en-US"/>
        </a:p>
      </dgm:t>
    </dgm:pt>
    <dgm:pt modelId="{E380EE99-7AA3-4D2F-A3E3-0628A2253C32}" type="sibTrans" cxnId="{FD3DED64-0477-4611-AE60-1C442B3190EB}">
      <dgm:prSet/>
      <dgm:spPr/>
      <dgm:t>
        <a:bodyPr/>
        <a:lstStyle/>
        <a:p>
          <a:endParaRPr lang="en-US"/>
        </a:p>
      </dgm:t>
    </dgm:pt>
    <dgm:pt modelId="{F3F49B8F-2B72-4D42-8B65-672A288CE10B}" type="pres">
      <dgm:prSet presAssocID="{2443CB71-885E-4FC3-B45C-59B3CA7729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0447E-4247-413F-A1A5-639A68081423}" type="pres">
      <dgm:prSet presAssocID="{F1619DA4-A0F4-46BF-B78C-96F94EF46A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DED64-0477-4611-AE60-1C442B3190EB}" srcId="{2443CB71-885E-4FC3-B45C-59B3CA77296B}" destId="{F1619DA4-A0F4-46BF-B78C-96F94EF46A7C}" srcOrd="0" destOrd="0" parTransId="{58E5DF2F-5886-4DB9-ADE5-EDF6BC25D810}" sibTransId="{E380EE99-7AA3-4D2F-A3E3-0628A2253C32}"/>
    <dgm:cxn modelId="{A10AF1B5-DC3A-4860-9130-D1CB306D1FC9}" type="presOf" srcId="{F1619DA4-A0F4-46BF-B78C-96F94EF46A7C}" destId="{3A90447E-4247-413F-A1A5-639A68081423}" srcOrd="0" destOrd="0" presId="urn:microsoft.com/office/officeart/2005/8/layout/vList2"/>
    <dgm:cxn modelId="{7C03592B-3486-4365-A840-F1A0BEBFC784}" type="presOf" srcId="{2443CB71-885E-4FC3-B45C-59B3CA77296B}" destId="{F3F49B8F-2B72-4D42-8B65-672A288CE10B}" srcOrd="0" destOrd="0" presId="urn:microsoft.com/office/officeart/2005/8/layout/vList2"/>
    <dgm:cxn modelId="{9D3AB4DF-146D-4763-9082-150023AC42A8}" type="presParOf" srcId="{F3F49B8F-2B72-4D42-8B65-672A288CE10B}" destId="{3A90447E-4247-413F-A1A5-639A680814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7440349-90EE-4A8D-A072-C3CC8F994C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022D3-8EF9-4D04-A53A-260324A5A5D1}">
      <dgm:prSet/>
      <dgm:spPr/>
      <dgm:t>
        <a:bodyPr/>
        <a:lstStyle/>
        <a:p>
          <a:pPr rtl="0"/>
          <a:r>
            <a:rPr lang="en-US" dirty="0" smtClean="0"/>
            <a:t>Cardholders will enter the FOPAL coding for each transaction. </a:t>
          </a:r>
          <a:r>
            <a:rPr lang="en-US" b="1" i="1" dirty="0" smtClean="0"/>
            <a:t>Washburn will not have default account coding.</a:t>
          </a:r>
          <a:endParaRPr lang="en-US" dirty="0"/>
        </a:p>
      </dgm:t>
    </dgm:pt>
    <dgm:pt modelId="{B94FC91E-4C1F-4371-B044-DD40B2F2C31C}" type="parTrans" cxnId="{E5C45909-0B1A-4049-BE82-12CD50F6B633}">
      <dgm:prSet/>
      <dgm:spPr/>
      <dgm:t>
        <a:bodyPr/>
        <a:lstStyle/>
        <a:p>
          <a:endParaRPr lang="en-US"/>
        </a:p>
      </dgm:t>
    </dgm:pt>
    <dgm:pt modelId="{38F6287B-F22C-4335-AE07-AD6AE14A2141}" type="sibTrans" cxnId="{E5C45909-0B1A-4049-BE82-12CD50F6B633}">
      <dgm:prSet/>
      <dgm:spPr/>
      <dgm:t>
        <a:bodyPr/>
        <a:lstStyle/>
        <a:p>
          <a:endParaRPr lang="en-US"/>
        </a:p>
      </dgm:t>
    </dgm:pt>
    <dgm:pt modelId="{AC8ABBC0-1C9A-4E3F-A0BB-0C2129066BDB}" type="pres">
      <dgm:prSet presAssocID="{67440349-90EE-4A8D-A072-C3CC8F994C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DFD2DA-0E7C-4C9D-B789-46E94F6392E0}" type="pres">
      <dgm:prSet presAssocID="{A48022D3-8EF9-4D04-A53A-260324A5A5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9A6D3-1957-4273-B08E-820781759D81}" type="presOf" srcId="{A48022D3-8EF9-4D04-A53A-260324A5A5D1}" destId="{94DFD2DA-0E7C-4C9D-B789-46E94F6392E0}" srcOrd="0" destOrd="0" presId="urn:microsoft.com/office/officeart/2005/8/layout/vList2"/>
    <dgm:cxn modelId="{E5C45909-0B1A-4049-BE82-12CD50F6B633}" srcId="{67440349-90EE-4A8D-A072-C3CC8F994CEC}" destId="{A48022D3-8EF9-4D04-A53A-260324A5A5D1}" srcOrd="0" destOrd="0" parTransId="{B94FC91E-4C1F-4371-B044-DD40B2F2C31C}" sibTransId="{38F6287B-F22C-4335-AE07-AD6AE14A2141}"/>
    <dgm:cxn modelId="{AFE02FAF-E3C3-4935-96CD-891062B49569}" type="presOf" srcId="{67440349-90EE-4A8D-A072-C3CC8F994CEC}" destId="{AC8ABBC0-1C9A-4E3F-A0BB-0C2129066BDB}" srcOrd="0" destOrd="0" presId="urn:microsoft.com/office/officeart/2005/8/layout/vList2"/>
    <dgm:cxn modelId="{D5A948ED-342B-4CEE-91BD-6F760F7A0274}" type="presParOf" srcId="{AC8ABBC0-1C9A-4E3F-A0BB-0C2129066BDB}" destId="{94DFD2DA-0E7C-4C9D-B789-46E94F6392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60B1923-D5EE-4311-B567-8CEF8393DB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2D6A75-BC8B-44F8-8765-5F9D0362388D}">
      <dgm:prSet/>
      <dgm:spPr/>
      <dgm:t>
        <a:bodyPr/>
        <a:lstStyle/>
        <a:p>
          <a:pPr rtl="0"/>
          <a:r>
            <a:rPr lang="en-US" dirty="0" smtClean="0"/>
            <a:t>The </a:t>
          </a:r>
          <a:r>
            <a:rPr lang="en-US" b="1" dirty="0" smtClean="0"/>
            <a:t>Amount Remaining </a:t>
          </a:r>
          <a:r>
            <a:rPr lang="en-US" dirty="0" smtClean="0"/>
            <a:t>must be zero</a:t>
          </a:r>
          <a:endParaRPr lang="en-US" dirty="0"/>
        </a:p>
      </dgm:t>
    </dgm:pt>
    <dgm:pt modelId="{D251F64C-FEE5-479E-A3F3-77F93DCF50EF}" type="parTrans" cxnId="{FC1AA5F5-BF9B-4FCF-8677-1351926B441A}">
      <dgm:prSet/>
      <dgm:spPr/>
      <dgm:t>
        <a:bodyPr/>
        <a:lstStyle/>
        <a:p>
          <a:endParaRPr lang="en-US"/>
        </a:p>
      </dgm:t>
    </dgm:pt>
    <dgm:pt modelId="{7C99B79D-EF22-45EB-A596-28A9402CBC2A}" type="sibTrans" cxnId="{FC1AA5F5-BF9B-4FCF-8677-1351926B441A}">
      <dgm:prSet/>
      <dgm:spPr/>
      <dgm:t>
        <a:bodyPr/>
        <a:lstStyle/>
        <a:p>
          <a:endParaRPr lang="en-US"/>
        </a:p>
      </dgm:t>
    </dgm:pt>
    <dgm:pt modelId="{3C3A25EA-98B0-4EC0-B690-DF850DD5E299}" type="pres">
      <dgm:prSet presAssocID="{B60B1923-D5EE-4311-B567-8CEF8393DB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A7AB4-16B8-474E-AC2D-6C7A9D67E691}" type="pres">
      <dgm:prSet presAssocID="{112D6A75-BC8B-44F8-8765-5F9D036238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C9DCB-AD64-4625-8449-2706F8703F88}" type="presOf" srcId="{112D6A75-BC8B-44F8-8765-5F9D0362388D}" destId="{127A7AB4-16B8-474E-AC2D-6C7A9D67E691}" srcOrd="0" destOrd="0" presId="urn:microsoft.com/office/officeart/2005/8/layout/vList2"/>
    <dgm:cxn modelId="{FC1AA5F5-BF9B-4FCF-8677-1351926B441A}" srcId="{B60B1923-D5EE-4311-B567-8CEF8393DBE2}" destId="{112D6A75-BC8B-44F8-8765-5F9D0362388D}" srcOrd="0" destOrd="0" parTransId="{D251F64C-FEE5-479E-A3F3-77F93DCF50EF}" sibTransId="{7C99B79D-EF22-45EB-A596-28A9402CBC2A}"/>
    <dgm:cxn modelId="{1DF71A4F-9ECB-41C9-8256-4511EE064423}" type="presOf" srcId="{B60B1923-D5EE-4311-B567-8CEF8393DBE2}" destId="{3C3A25EA-98B0-4EC0-B690-DF850DD5E299}" srcOrd="0" destOrd="0" presId="urn:microsoft.com/office/officeart/2005/8/layout/vList2"/>
    <dgm:cxn modelId="{2EA11B2D-F309-4EEA-A657-B8E28A205089}" type="presParOf" srcId="{3C3A25EA-98B0-4EC0-B690-DF850DD5E299}" destId="{127A7AB4-16B8-474E-AC2D-6C7A9D67E6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75F779-18C7-4A2E-BFDB-CB5DACE2EE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D9FCB5-7295-42C5-835E-89F36F22CD5C}">
      <dgm:prSet/>
      <dgm:spPr/>
      <dgm:t>
        <a:bodyPr/>
        <a:lstStyle/>
        <a:p>
          <a:pPr rtl="0"/>
          <a:r>
            <a:rPr lang="en-US" smtClean="0"/>
            <a:t>Organization Short Name</a:t>
          </a:r>
          <a:endParaRPr lang="en-US"/>
        </a:p>
      </dgm:t>
    </dgm:pt>
    <dgm:pt modelId="{AA08350D-5235-4A30-A5FD-2220FACD0F4A}" type="parTrans" cxnId="{03BCB775-35CA-44B7-9FA3-1C0D1A3B227B}">
      <dgm:prSet/>
      <dgm:spPr/>
      <dgm:t>
        <a:bodyPr/>
        <a:lstStyle/>
        <a:p>
          <a:endParaRPr lang="en-US"/>
        </a:p>
      </dgm:t>
    </dgm:pt>
    <dgm:pt modelId="{8E310621-7727-466F-A5F9-B7CC63CD196B}" type="sibTrans" cxnId="{03BCB775-35CA-44B7-9FA3-1C0D1A3B227B}">
      <dgm:prSet/>
      <dgm:spPr/>
      <dgm:t>
        <a:bodyPr/>
        <a:lstStyle/>
        <a:p>
          <a:endParaRPr lang="en-US"/>
        </a:p>
      </dgm:t>
    </dgm:pt>
    <dgm:pt modelId="{CAB659ED-B850-47F7-935B-E857210DD540}">
      <dgm:prSet/>
      <dgm:spPr/>
      <dgm:t>
        <a:bodyPr/>
        <a:lstStyle/>
        <a:p>
          <a:pPr rtl="0"/>
          <a:r>
            <a:rPr lang="en-US" smtClean="0"/>
            <a:t>User ID</a:t>
          </a:r>
          <a:endParaRPr lang="en-US"/>
        </a:p>
      </dgm:t>
    </dgm:pt>
    <dgm:pt modelId="{3342661E-8437-43C1-BA4E-9C7C1045D066}" type="parTrans" cxnId="{4EE0B1AA-24ED-47A7-B185-798CBFCAE1DE}">
      <dgm:prSet/>
      <dgm:spPr/>
      <dgm:t>
        <a:bodyPr/>
        <a:lstStyle/>
        <a:p>
          <a:endParaRPr lang="en-US"/>
        </a:p>
      </dgm:t>
    </dgm:pt>
    <dgm:pt modelId="{04603EDE-6B47-4021-89BA-6EBF9AA4C22E}" type="sibTrans" cxnId="{4EE0B1AA-24ED-47A7-B185-798CBFCAE1DE}">
      <dgm:prSet/>
      <dgm:spPr/>
      <dgm:t>
        <a:bodyPr/>
        <a:lstStyle/>
        <a:p>
          <a:endParaRPr lang="en-US"/>
        </a:p>
      </dgm:t>
    </dgm:pt>
    <dgm:pt modelId="{FF760267-680D-4FAB-869D-6666A55A82BC}">
      <dgm:prSet/>
      <dgm:spPr/>
      <dgm:t>
        <a:bodyPr/>
        <a:lstStyle/>
        <a:p>
          <a:pPr rtl="0"/>
          <a:r>
            <a:rPr lang="en-US" smtClean="0"/>
            <a:t>Password</a:t>
          </a:r>
          <a:endParaRPr lang="en-US"/>
        </a:p>
      </dgm:t>
    </dgm:pt>
    <dgm:pt modelId="{BC05AE02-6DA3-4EC4-B125-476402285C56}" type="parTrans" cxnId="{6435FCD0-8A95-4956-84E3-71CEE70DDFD8}">
      <dgm:prSet/>
      <dgm:spPr/>
      <dgm:t>
        <a:bodyPr/>
        <a:lstStyle/>
        <a:p>
          <a:endParaRPr lang="en-US"/>
        </a:p>
      </dgm:t>
    </dgm:pt>
    <dgm:pt modelId="{BFE4FDAC-DC1E-4901-A74D-859795F0A705}" type="sibTrans" cxnId="{6435FCD0-8A95-4956-84E3-71CEE70DDFD8}">
      <dgm:prSet/>
      <dgm:spPr/>
      <dgm:t>
        <a:bodyPr/>
        <a:lstStyle/>
        <a:p>
          <a:endParaRPr lang="en-US"/>
        </a:p>
      </dgm:t>
    </dgm:pt>
    <dgm:pt modelId="{878EAF74-CA85-4717-B36E-21DC0A457169}" type="pres">
      <dgm:prSet presAssocID="{0975F779-18C7-4A2E-BFDB-CB5DACE2EE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11273-881F-440B-A79E-F0013043A0F9}" type="pres">
      <dgm:prSet presAssocID="{13D9FCB5-7295-42C5-835E-89F36F22CD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24D31-89AD-4552-990B-F76A4AF8F6E2}" type="pres">
      <dgm:prSet presAssocID="{8E310621-7727-466F-A5F9-B7CC63CD196B}" presName="spacer" presStyleCnt="0"/>
      <dgm:spPr/>
    </dgm:pt>
    <dgm:pt modelId="{2A138F40-35D6-4D8B-9744-1C1AB786DEA4}" type="pres">
      <dgm:prSet presAssocID="{CAB659ED-B850-47F7-935B-E857210DD5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00DC9-9EEA-46C8-9876-7B8ABBE79403}" type="pres">
      <dgm:prSet presAssocID="{04603EDE-6B47-4021-89BA-6EBF9AA4C22E}" presName="spacer" presStyleCnt="0"/>
      <dgm:spPr/>
    </dgm:pt>
    <dgm:pt modelId="{9D401080-DB3E-4E49-9363-FA7F927CE6BA}" type="pres">
      <dgm:prSet presAssocID="{FF760267-680D-4FAB-869D-6666A55A82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3CDEE3-CE01-4EC6-A1AE-98526665F2F2}" type="presOf" srcId="{FF760267-680D-4FAB-869D-6666A55A82BC}" destId="{9D401080-DB3E-4E49-9363-FA7F927CE6BA}" srcOrd="0" destOrd="0" presId="urn:microsoft.com/office/officeart/2005/8/layout/vList2"/>
    <dgm:cxn modelId="{6435FCD0-8A95-4956-84E3-71CEE70DDFD8}" srcId="{0975F779-18C7-4A2E-BFDB-CB5DACE2EE2F}" destId="{FF760267-680D-4FAB-869D-6666A55A82BC}" srcOrd="2" destOrd="0" parTransId="{BC05AE02-6DA3-4EC4-B125-476402285C56}" sibTransId="{BFE4FDAC-DC1E-4901-A74D-859795F0A705}"/>
    <dgm:cxn modelId="{03BCB775-35CA-44B7-9FA3-1C0D1A3B227B}" srcId="{0975F779-18C7-4A2E-BFDB-CB5DACE2EE2F}" destId="{13D9FCB5-7295-42C5-835E-89F36F22CD5C}" srcOrd="0" destOrd="0" parTransId="{AA08350D-5235-4A30-A5FD-2220FACD0F4A}" sibTransId="{8E310621-7727-466F-A5F9-B7CC63CD196B}"/>
    <dgm:cxn modelId="{AE74508A-8C6A-4257-9B5C-87C8280AC082}" type="presOf" srcId="{CAB659ED-B850-47F7-935B-E857210DD540}" destId="{2A138F40-35D6-4D8B-9744-1C1AB786DEA4}" srcOrd="0" destOrd="0" presId="urn:microsoft.com/office/officeart/2005/8/layout/vList2"/>
    <dgm:cxn modelId="{4EE0B1AA-24ED-47A7-B185-798CBFCAE1DE}" srcId="{0975F779-18C7-4A2E-BFDB-CB5DACE2EE2F}" destId="{CAB659ED-B850-47F7-935B-E857210DD540}" srcOrd="1" destOrd="0" parTransId="{3342661E-8437-43C1-BA4E-9C7C1045D066}" sibTransId="{04603EDE-6B47-4021-89BA-6EBF9AA4C22E}"/>
    <dgm:cxn modelId="{09017406-18AD-4DB0-81B1-38953BA13ECC}" type="presOf" srcId="{13D9FCB5-7295-42C5-835E-89F36F22CD5C}" destId="{95411273-881F-440B-A79E-F0013043A0F9}" srcOrd="0" destOrd="0" presId="urn:microsoft.com/office/officeart/2005/8/layout/vList2"/>
    <dgm:cxn modelId="{4E0960D3-7E4D-4668-B23C-97310E412630}" type="presOf" srcId="{0975F779-18C7-4A2E-BFDB-CB5DACE2EE2F}" destId="{878EAF74-CA85-4717-B36E-21DC0A457169}" srcOrd="0" destOrd="0" presId="urn:microsoft.com/office/officeart/2005/8/layout/vList2"/>
    <dgm:cxn modelId="{347B71FD-09E2-42F0-A36C-4200EAD6D62D}" type="presParOf" srcId="{878EAF74-CA85-4717-B36E-21DC0A457169}" destId="{95411273-881F-440B-A79E-F0013043A0F9}" srcOrd="0" destOrd="0" presId="urn:microsoft.com/office/officeart/2005/8/layout/vList2"/>
    <dgm:cxn modelId="{32450959-9FD4-46F8-A48A-5684547C46D3}" type="presParOf" srcId="{878EAF74-CA85-4717-B36E-21DC0A457169}" destId="{6B224D31-89AD-4552-990B-F76A4AF8F6E2}" srcOrd="1" destOrd="0" presId="urn:microsoft.com/office/officeart/2005/8/layout/vList2"/>
    <dgm:cxn modelId="{45F8CF11-B517-4CF0-AEAF-29352C2DBE66}" type="presParOf" srcId="{878EAF74-CA85-4717-B36E-21DC0A457169}" destId="{2A138F40-35D6-4D8B-9744-1C1AB786DEA4}" srcOrd="2" destOrd="0" presId="urn:microsoft.com/office/officeart/2005/8/layout/vList2"/>
    <dgm:cxn modelId="{375B6683-39C3-47A6-A4FC-5CA7705CCF4C}" type="presParOf" srcId="{878EAF74-CA85-4717-B36E-21DC0A457169}" destId="{3A000DC9-9EEA-46C8-9876-7B8ABBE79403}" srcOrd="3" destOrd="0" presId="urn:microsoft.com/office/officeart/2005/8/layout/vList2"/>
    <dgm:cxn modelId="{0238885B-F98B-409E-9858-8EA131DA294A}" type="presParOf" srcId="{878EAF74-CA85-4717-B36E-21DC0A457169}" destId="{9D401080-DB3E-4E49-9363-FA7F927CE6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B06D7-849A-4161-9E1C-57224D8B0C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F7074E-22A1-45CC-B843-35CC36D65211}">
      <dgm:prSet/>
      <dgm:spPr/>
      <dgm:t>
        <a:bodyPr/>
        <a:lstStyle/>
        <a:p>
          <a:pPr algn="ctr" rtl="0"/>
          <a:r>
            <a:rPr lang="en-US" dirty="0" smtClean="0"/>
            <a:t>Forgot your password?</a:t>
          </a:r>
          <a:endParaRPr lang="en-US" dirty="0"/>
        </a:p>
      </dgm:t>
    </dgm:pt>
    <dgm:pt modelId="{9A884EBC-7ED7-4AA5-86C5-BD72366D457F}" type="parTrans" cxnId="{2C1E0CD0-F744-4E05-A41F-489294116733}">
      <dgm:prSet/>
      <dgm:spPr/>
      <dgm:t>
        <a:bodyPr/>
        <a:lstStyle/>
        <a:p>
          <a:pPr algn="ctr"/>
          <a:endParaRPr lang="en-US"/>
        </a:p>
      </dgm:t>
    </dgm:pt>
    <dgm:pt modelId="{05C87654-7A28-4606-9E33-B8B3EBDCC12D}" type="sibTrans" cxnId="{2C1E0CD0-F744-4E05-A41F-489294116733}">
      <dgm:prSet/>
      <dgm:spPr/>
      <dgm:t>
        <a:bodyPr/>
        <a:lstStyle/>
        <a:p>
          <a:pPr algn="ctr"/>
          <a:endParaRPr lang="en-US"/>
        </a:p>
      </dgm:t>
    </dgm:pt>
    <dgm:pt modelId="{823F983E-430E-4114-8955-E3D107B4490F}" type="pres">
      <dgm:prSet presAssocID="{9DFB06D7-849A-4161-9E1C-57224D8B0C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06438-97CD-4934-81EA-08FC6516EC1D}" type="pres">
      <dgm:prSet presAssocID="{66F7074E-22A1-45CC-B843-35CC36D652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1E0CD0-F744-4E05-A41F-489294116733}" srcId="{9DFB06D7-849A-4161-9E1C-57224D8B0CDB}" destId="{66F7074E-22A1-45CC-B843-35CC36D65211}" srcOrd="0" destOrd="0" parTransId="{9A884EBC-7ED7-4AA5-86C5-BD72366D457F}" sibTransId="{05C87654-7A28-4606-9E33-B8B3EBDCC12D}"/>
    <dgm:cxn modelId="{99D32FE4-C2AB-4886-818E-A10216754E49}" type="presOf" srcId="{66F7074E-22A1-45CC-B843-35CC36D65211}" destId="{1FD06438-97CD-4934-81EA-08FC6516EC1D}" srcOrd="0" destOrd="0" presId="urn:microsoft.com/office/officeart/2005/8/layout/vList2"/>
    <dgm:cxn modelId="{40A3E09A-555C-4B82-82FA-4606510FE2B3}" type="presOf" srcId="{9DFB06D7-849A-4161-9E1C-57224D8B0CDB}" destId="{823F983E-430E-4114-8955-E3D107B4490F}" srcOrd="0" destOrd="0" presId="urn:microsoft.com/office/officeart/2005/8/layout/vList2"/>
    <dgm:cxn modelId="{FED65C24-65CC-46E1-BBE1-BB018772BF70}" type="presParOf" srcId="{823F983E-430E-4114-8955-E3D107B4490F}" destId="{1FD06438-97CD-4934-81EA-08FC6516EC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C6A3E2-A2CE-4B06-AC2D-527C643C9C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06757-DA85-48EF-B5B2-69DE96C236B3}">
      <dgm:prSet/>
      <dgm:spPr/>
      <dgm:t>
        <a:bodyPr/>
        <a:lstStyle/>
        <a:p>
          <a:pPr rtl="0"/>
          <a:r>
            <a:rPr lang="en-US" dirty="0" smtClean="0"/>
            <a:t>Home</a:t>
          </a:r>
          <a:endParaRPr lang="en-US" dirty="0"/>
        </a:p>
      </dgm:t>
    </dgm:pt>
    <dgm:pt modelId="{C4A38E6E-D4F3-4CCA-A71A-67437433F788}" type="parTrans" cxnId="{673BB6A7-4F42-45DC-83FA-DEBD3BAA3329}">
      <dgm:prSet/>
      <dgm:spPr/>
      <dgm:t>
        <a:bodyPr/>
        <a:lstStyle/>
        <a:p>
          <a:endParaRPr lang="en-US"/>
        </a:p>
      </dgm:t>
    </dgm:pt>
    <dgm:pt modelId="{68D4C780-650D-4148-A45E-A6684C8C3242}" type="sibTrans" cxnId="{673BB6A7-4F42-45DC-83FA-DEBD3BAA3329}">
      <dgm:prSet/>
      <dgm:spPr/>
      <dgm:t>
        <a:bodyPr/>
        <a:lstStyle/>
        <a:p>
          <a:endParaRPr lang="en-US"/>
        </a:p>
      </dgm:t>
    </dgm:pt>
    <dgm:pt modelId="{6A2F8ECE-A536-4AF1-A0C1-DFB2444A30CF}">
      <dgm:prSet/>
      <dgm:spPr/>
      <dgm:t>
        <a:bodyPr/>
        <a:lstStyle/>
        <a:p>
          <a:pPr rtl="0"/>
          <a:r>
            <a:rPr lang="en-US" smtClean="0"/>
            <a:t>Contact Us</a:t>
          </a:r>
          <a:endParaRPr lang="en-US"/>
        </a:p>
      </dgm:t>
    </dgm:pt>
    <dgm:pt modelId="{3885EE21-06FA-4BCD-8BCB-F2D19D7FE949}" type="parTrans" cxnId="{CDF3FA23-879A-4D7E-8C96-AAC8AB3C68BE}">
      <dgm:prSet/>
      <dgm:spPr/>
      <dgm:t>
        <a:bodyPr/>
        <a:lstStyle/>
        <a:p>
          <a:endParaRPr lang="en-US"/>
        </a:p>
      </dgm:t>
    </dgm:pt>
    <dgm:pt modelId="{0EF447B1-730D-4E08-9505-F0310B1BC9AD}" type="sibTrans" cxnId="{CDF3FA23-879A-4D7E-8C96-AAC8AB3C68BE}">
      <dgm:prSet/>
      <dgm:spPr/>
      <dgm:t>
        <a:bodyPr/>
        <a:lstStyle/>
        <a:p>
          <a:endParaRPr lang="en-US"/>
        </a:p>
      </dgm:t>
    </dgm:pt>
    <dgm:pt modelId="{D6C290C1-1C1B-413D-AD18-C48D9CEB1C3E}">
      <dgm:prSet/>
      <dgm:spPr/>
      <dgm:t>
        <a:bodyPr/>
        <a:lstStyle/>
        <a:p>
          <a:pPr rtl="0"/>
          <a:r>
            <a:rPr lang="en-US" dirty="0" smtClean="0"/>
            <a:t>Training Links</a:t>
          </a:r>
          <a:endParaRPr lang="en-US" dirty="0"/>
        </a:p>
      </dgm:t>
    </dgm:pt>
    <dgm:pt modelId="{65B6D9A3-7041-4762-8EE6-EFC3B698379D}" type="parTrans" cxnId="{A7217419-AA9B-47FE-BF4A-66B5853F0D9C}">
      <dgm:prSet/>
      <dgm:spPr/>
      <dgm:t>
        <a:bodyPr/>
        <a:lstStyle/>
        <a:p>
          <a:endParaRPr lang="en-US"/>
        </a:p>
      </dgm:t>
    </dgm:pt>
    <dgm:pt modelId="{80A55FE0-18BF-40BA-B2D6-932F0B7B7A2E}" type="sibTrans" cxnId="{A7217419-AA9B-47FE-BF4A-66B5853F0D9C}">
      <dgm:prSet/>
      <dgm:spPr/>
      <dgm:t>
        <a:bodyPr/>
        <a:lstStyle/>
        <a:p>
          <a:endParaRPr lang="en-US"/>
        </a:p>
      </dgm:t>
    </dgm:pt>
    <dgm:pt modelId="{72130013-1C50-42F8-85A4-D65ACE93357E}" type="pres">
      <dgm:prSet presAssocID="{55C6A3E2-A2CE-4B06-AC2D-527C643C9C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635F30-02C2-4246-A074-F2FB8C45B202}" type="pres">
      <dgm:prSet presAssocID="{0F806757-DA85-48EF-B5B2-69DE96C236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C5A80-9EB6-4CA6-8868-1072D17C6156}" type="pres">
      <dgm:prSet presAssocID="{68D4C780-650D-4148-A45E-A6684C8C3242}" presName="spacer" presStyleCnt="0"/>
      <dgm:spPr/>
    </dgm:pt>
    <dgm:pt modelId="{612AFF11-7AAF-4733-862C-74A3B272AC1B}" type="pres">
      <dgm:prSet presAssocID="{6A2F8ECE-A536-4AF1-A0C1-DFB2444A30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705DB-1617-499A-9869-0810D4650953}" type="pres">
      <dgm:prSet presAssocID="{0EF447B1-730D-4E08-9505-F0310B1BC9AD}" presName="spacer" presStyleCnt="0"/>
      <dgm:spPr/>
    </dgm:pt>
    <dgm:pt modelId="{5A53C76E-5154-4877-85A1-EEA2297F2C92}" type="pres">
      <dgm:prSet presAssocID="{D6C290C1-1C1B-413D-AD18-C48D9CEB1C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8D4936-984B-4C2D-B473-47A9C48551DE}" type="presOf" srcId="{0F806757-DA85-48EF-B5B2-69DE96C236B3}" destId="{E8635F30-02C2-4246-A074-F2FB8C45B202}" srcOrd="0" destOrd="0" presId="urn:microsoft.com/office/officeart/2005/8/layout/vList2"/>
    <dgm:cxn modelId="{A7217419-AA9B-47FE-BF4A-66B5853F0D9C}" srcId="{55C6A3E2-A2CE-4B06-AC2D-527C643C9C88}" destId="{D6C290C1-1C1B-413D-AD18-C48D9CEB1C3E}" srcOrd="2" destOrd="0" parTransId="{65B6D9A3-7041-4762-8EE6-EFC3B698379D}" sibTransId="{80A55FE0-18BF-40BA-B2D6-932F0B7B7A2E}"/>
    <dgm:cxn modelId="{28D5D26D-FF34-452B-907F-CEC1A0CFC789}" type="presOf" srcId="{6A2F8ECE-A536-4AF1-A0C1-DFB2444A30CF}" destId="{612AFF11-7AAF-4733-862C-74A3B272AC1B}" srcOrd="0" destOrd="0" presId="urn:microsoft.com/office/officeart/2005/8/layout/vList2"/>
    <dgm:cxn modelId="{637C4E31-373E-4FE6-8933-7F0C8585BCF8}" type="presOf" srcId="{D6C290C1-1C1B-413D-AD18-C48D9CEB1C3E}" destId="{5A53C76E-5154-4877-85A1-EEA2297F2C92}" srcOrd="0" destOrd="0" presId="urn:microsoft.com/office/officeart/2005/8/layout/vList2"/>
    <dgm:cxn modelId="{673BB6A7-4F42-45DC-83FA-DEBD3BAA3329}" srcId="{55C6A3E2-A2CE-4B06-AC2D-527C643C9C88}" destId="{0F806757-DA85-48EF-B5B2-69DE96C236B3}" srcOrd="0" destOrd="0" parTransId="{C4A38E6E-D4F3-4CCA-A71A-67437433F788}" sibTransId="{68D4C780-650D-4148-A45E-A6684C8C3242}"/>
    <dgm:cxn modelId="{CDF3FA23-879A-4D7E-8C96-AAC8AB3C68BE}" srcId="{55C6A3E2-A2CE-4B06-AC2D-527C643C9C88}" destId="{6A2F8ECE-A536-4AF1-A0C1-DFB2444A30CF}" srcOrd="1" destOrd="0" parTransId="{3885EE21-06FA-4BCD-8BCB-F2D19D7FE949}" sibTransId="{0EF447B1-730D-4E08-9505-F0310B1BC9AD}"/>
    <dgm:cxn modelId="{F99397E6-8F4C-4CEB-9192-6F6F98FF1DE9}" type="presOf" srcId="{55C6A3E2-A2CE-4B06-AC2D-527C643C9C88}" destId="{72130013-1C50-42F8-85A4-D65ACE93357E}" srcOrd="0" destOrd="0" presId="urn:microsoft.com/office/officeart/2005/8/layout/vList2"/>
    <dgm:cxn modelId="{EEACC9BD-8533-4839-8470-48D497E33529}" type="presParOf" srcId="{72130013-1C50-42F8-85A4-D65ACE93357E}" destId="{E8635F30-02C2-4246-A074-F2FB8C45B202}" srcOrd="0" destOrd="0" presId="urn:microsoft.com/office/officeart/2005/8/layout/vList2"/>
    <dgm:cxn modelId="{5970A775-9102-4C0D-8FA3-4F4A9238A59B}" type="presParOf" srcId="{72130013-1C50-42F8-85A4-D65ACE93357E}" destId="{BEFC5A80-9EB6-4CA6-8868-1072D17C6156}" srcOrd="1" destOrd="0" presId="urn:microsoft.com/office/officeart/2005/8/layout/vList2"/>
    <dgm:cxn modelId="{248DB8B4-C10C-4D43-A997-CDC611126BBE}" type="presParOf" srcId="{72130013-1C50-42F8-85A4-D65ACE93357E}" destId="{612AFF11-7AAF-4733-862C-74A3B272AC1B}" srcOrd="2" destOrd="0" presId="urn:microsoft.com/office/officeart/2005/8/layout/vList2"/>
    <dgm:cxn modelId="{E14AF184-7B8D-4278-8D3C-586E50DAC012}" type="presParOf" srcId="{72130013-1C50-42F8-85A4-D65ACE93357E}" destId="{D30705DB-1617-499A-9869-0810D4650953}" srcOrd="3" destOrd="0" presId="urn:microsoft.com/office/officeart/2005/8/layout/vList2"/>
    <dgm:cxn modelId="{C8A5565E-D3AF-4F5D-B2AF-60B08C036BD8}" type="presParOf" srcId="{72130013-1C50-42F8-85A4-D65ACE93357E}" destId="{5A53C76E-5154-4877-85A1-EEA2297F2C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994BC6-F898-410A-ACC3-E72D4D007D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F08446-5E39-445F-9026-20F23EB29489}">
      <dgm:prSet/>
      <dgm:spPr/>
      <dgm:t>
        <a:bodyPr/>
        <a:lstStyle/>
        <a:p>
          <a:pPr rtl="0"/>
          <a:r>
            <a:rPr lang="en-US" dirty="0" smtClean="0"/>
            <a:t>Change your language.</a:t>
          </a:r>
          <a:endParaRPr lang="en-US" dirty="0"/>
        </a:p>
      </dgm:t>
    </dgm:pt>
    <dgm:pt modelId="{96A39F69-7F68-46C8-96C8-E2A552574605}" type="parTrans" cxnId="{69BC6D6D-A920-46B5-BFA8-ED24E10E36FF}">
      <dgm:prSet/>
      <dgm:spPr/>
      <dgm:t>
        <a:bodyPr/>
        <a:lstStyle/>
        <a:p>
          <a:endParaRPr lang="en-US"/>
        </a:p>
      </dgm:t>
    </dgm:pt>
    <dgm:pt modelId="{6771697D-3591-45D9-AF94-D0474EC52177}" type="sibTrans" cxnId="{69BC6D6D-A920-46B5-BFA8-ED24E10E36FF}">
      <dgm:prSet/>
      <dgm:spPr/>
      <dgm:t>
        <a:bodyPr/>
        <a:lstStyle/>
        <a:p>
          <a:endParaRPr lang="en-US"/>
        </a:p>
      </dgm:t>
    </dgm:pt>
    <dgm:pt modelId="{CBCA59C9-08FF-4622-BC0B-1AA6ED9D8419}" type="pres">
      <dgm:prSet presAssocID="{F0994BC6-F898-410A-ACC3-E72D4D007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FBA71F-62F7-401F-A12E-CD60F745A2F6}" type="pres">
      <dgm:prSet presAssocID="{BCF08446-5E39-445F-9026-20F23EB294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C6D6D-A920-46B5-BFA8-ED24E10E36FF}" srcId="{F0994BC6-F898-410A-ACC3-E72D4D007DE1}" destId="{BCF08446-5E39-445F-9026-20F23EB29489}" srcOrd="0" destOrd="0" parTransId="{96A39F69-7F68-46C8-96C8-E2A552574605}" sibTransId="{6771697D-3591-45D9-AF94-D0474EC52177}"/>
    <dgm:cxn modelId="{B908C3F9-2928-4FEC-9245-03A877B2EA70}" type="presOf" srcId="{F0994BC6-F898-410A-ACC3-E72D4D007DE1}" destId="{CBCA59C9-08FF-4622-BC0B-1AA6ED9D8419}" srcOrd="0" destOrd="0" presId="urn:microsoft.com/office/officeart/2005/8/layout/vList2"/>
    <dgm:cxn modelId="{7C97ADBE-17DB-4262-AA47-CA5863E39F7D}" type="presOf" srcId="{BCF08446-5E39-445F-9026-20F23EB29489}" destId="{1CFBA71F-62F7-401F-A12E-CD60F745A2F6}" srcOrd="0" destOrd="0" presId="urn:microsoft.com/office/officeart/2005/8/layout/vList2"/>
    <dgm:cxn modelId="{DC5CAD50-D701-4822-BB25-A9AABE93D00A}" type="presParOf" srcId="{CBCA59C9-08FF-4622-BC0B-1AA6ED9D8419}" destId="{1CFBA71F-62F7-401F-A12E-CD60F745A2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C8DF05-5D8A-4B99-871A-92B680D9FA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A21FCD-CB58-4D32-9BF9-DAE726D35A4A}">
      <dgm:prSet/>
      <dgm:spPr/>
      <dgm:t>
        <a:bodyPr/>
        <a:lstStyle/>
        <a:p>
          <a:pPr rtl="0"/>
          <a:r>
            <a:rPr lang="en-US" smtClean="0"/>
            <a:t>Check you Client Home page often for messages in the Message Center.</a:t>
          </a:r>
          <a:endParaRPr lang="en-US"/>
        </a:p>
      </dgm:t>
    </dgm:pt>
    <dgm:pt modelId="{98423C7D-6723-4796-9D31-33E4B48DBD52}" type="parTrans" cxnId="{9AE0741D-D5C0-4823-98F5-2C4FAC33F5CF}">
      <dgm:prSet/>
      <dgm:spPr/>
      <dgm:t>
        <a:bodyPr/>
        <a:lstStyle/>
        <a:p>
          <a:endParaRPr lang="en-US"/>
        </a:p>
      </dgm:t>
    </dgm:pt>
    <dgm:pt modelId="{1EED3852-D83D-40A7-9233-8E7FD457396F}" type="sibTrans" cxnId="{9AE0741D-D5C0-4823-98F5-2C4FAC33F5CF}">
      <dgm:prSet/>
      <dgm:spPr/>
      <dgm:t>
        <a:bodyPr/>
        <a:lstStyle/>
        <a:p>
          <a:endParaRPr lang="en-US"/>
        </a:p>
      </dgm:t>
    </dgm:pt>
    <dgm:pt modelId="{92F2362B-4E43-4B7C-A55C-CE3F00435DB6}" type="pres">
      <dgm:prSet presAssocID="{03C8DF05-5D8A-4B99-871A-92B680D9FA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F054FC-5C33-41C6-B889-6A2D4446C107}" type="pres">
      <dgm:prSet presAssocID="{3BA21FCD-CB58-4D32-9BF9-DAE726D35A4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FE678-E8B0-4718-AB24-D90075EFDD90}" type="presOf" srcId="{03C8DF05-5D8A-4B99-871A-92B680D9FA11}" destId="{92F2362B-4E43-4B7C-A55C-CE3F00435DB6}" srcOrd="0" destOrd="0" presId="urn:microsoft.com/office/officeart/2005/8/layout/vList2"/>
    <dgm:cxn modelId="{9AE0741D-D5C0-4823-98F5-2C4FAC33F5CF}" srcId="{03C8DF05-5D8A-4B99-871A-92B680D9FA11}" destId="{3BA21FCD-CB58-4D32-9BF9-DAE726D35A4A}" srcOrd="0" destOrd="0" parTransId="{98423C7D-6723-4796-9D31-33E4B48DBD52}" sibTransId="{1EED3852-D83D-40A7-9233-8E7FD457396F}"/>
    <dgm:cxn modelId="{DCD09066-9798-4DC8-8508-861111CB5613}" type="presOf" srcId="{3BA21FCD-CB58-4D32-9BF9-DAE726D35A4A}" destId="{BAF054FC-5C33-41C6-B889-6A2D4446C107}" srcOrd="0" destOrd="0" presId="urn:microsoft.com/office/officeart/2005/8/layout/vList2"/>
    <dgm:cxn modelId="{864BC99F-B135-4C44-BB5E-694DAD65DEE4}" type="presParOf" srcId="{92F2362B-4E43-4B7C-A55C-CE3F00435DB6}" destId="{BAF054FC-5C33-41C6-B889-6A2D4446C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CC76FE-CA67-4885-AA79-35E3012FD1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B743A2-DC04-413C-BCB9-F0B3D0DED1FA}">
      <dgm:prSet/>
      <dgm:spPr/>
      <dgm:t>
        <a:bodyPr/>
        <a:lstStyle/>
        <a:p>
          <a:pPr rtl="0"/>
          <a:r>
            <a:rPr lang="en-US" dirty="0" smtClean="0"/>
            <a:t>You may be able to use quick links to go to common tasks.</a:t>
          </a:r>
          <a:endParaRPr lang="en-US" dirty="0"/>
        </a:p>
      </dgm:t>
    </dgm:pt>
    <dgm:pt modelId="{04641835-2173-4A4C-9750-7FB407C2B0A5}" type="parTrans" cxnId="{4D53FC6B-66AA-438F-A171-837EA1AA72D8}">
      <dgm:prSet/>
      <dgm:spPr/>
      <dgm:t>
        <a:bodyPr/>
        <a:lstStyle/>
        <a:p>
          <a:endParaRPr lang="en-US"/>
        </a:p>
      </dgm:t>
    </dgm:pt>
    <dgm:pt modelId="{9C1BE42E-EB9E-4D4D-9C54-69DAB981A081}" type="sibTrans" cxnId="{4D53FC6B-66AA-438F-A171-837EA1AA72D8}">
      <dgm:prSet/>
      <dgm:spPr/>
      <dgm:t>
        <a:bodyPr/>
        <a:lstStyle/>
        <a:p>
          <a:endParaRPr lang="en-US"/>
        </a:p>
      </dgm:t>
    </dgm:pt>
    <dgm:pt modelId="{0CAF58FD-52FB-4004-8A11-54C7598E74BF}" type="pres">
      <dgm:prSet presAssocID="{66CC76FE-CA67-4885-AA79-35E3012FD1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89F1AC-ABEF-49F4-B0F2-E75251B5A130}" type="pres">
      <dgm:prSet presAssocID="{C9B743A2-DC04-413C-BCB9-F0B3D0DED1FA}" presName="parentText" presStyleLbl="node1" presStyleIdx="0" presStyleCnt="1" custLinFactY="-100000" custLinFactNeighborX="47760" custLinFactNeighborY="-1418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53FC6B-66AA-438F-A171-837EA1AA72D8}" srcId="{66CC76FE-CA67-4885-AA79-35E3012FD1AA}" destId="{C9B743A2-DC04-413C-BCB9-F0B3D0DED1FA}" srcOrd="0" destOrd="0" parTransId="{04641835-2173-4A4C-9750-7FB407C2B0A5}" sibTransId="{9C1BE42E-EB9E-4D4D-9C54-69DAB981A081}"/>
    <dgm:cxn modelId="{996F78B0-9000-4F5B-BE53-9C28A1F00215}" type="presOf" srcId="{66CC76FE-CA67-4885-AA79-35E3012FD1AA}" destId="{0CAF58FD-52FB-4004-8A11-54C7598E74BF}" srcOrd="0" destOrd="0" presId="urn:microsoft.com/office/officeart/2005/8/layout/vList2"/>
    <dgm:cxn modelId="{026EF6F2-9B60-4EAD-AA8A-A249963EB256}" type="presOf" srcId="{C9B743A2-DC04-413C-BCB9-F0B3D0DED1FA}" destId="{4E89F1AC-ABEF-49F4-B0F2-E75251B5A130}" srcOrd="0" destOrd="0" presId="urn:microsoft.com/office/officeart/2005/8/layout/vList2"/>
    <dgm:cxn modelId="{A60F53E9-3BC2-40B3-AA8D-7600FFBE6172}" type="presParOf" srcId="{0CAF58FD-52FB-4004-8A11-54C7598E74BF}" destId="{4E89F1AC-ABEF-49F4-B0F2-E75251B5A1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05FD27-ADCA-4A18-AE74-FCCD343432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32FC80-DD5A-4C5F-8973-09C61EACBE8F}">
      <dgm:prSet/>
      <dgm:spPr/>
      <dgm:t>
        <a:bodyPr/>
        <a:lstStyle/>
        <a:p>
          <a:pPr rtl="0"/>
          <a:r>
            <a:rPr lang="en-US" dirty="0" smtClean="0"/>
            <a:t>You may be able to review a quick summary of your current account information (billing cycle close date, payment due date, balance, credit limit, and recent transactions).</a:t>
          </a:r>
          <a:endParaRPr lang="en-US" dirty="0"/>
        </a:p>
      </dgm:t>
    </dgm:pt>
    <dgm:pt modelId="{E6AD1C20-A801-4A6C-B8BC-E9DE0C6752E1}" type="parTrans" cxnId="{E5B655CF-4081-4E20-B23F-1856B8037380}">
      <dgm:prSet/>
      <dgm:spPr/>
      <dgm:t>
        <a:bodyPr/>
        <a:lstStyle/>
        <a:p>
          <a:endParaRPr lang="en-US"/>
        </a:p>
      </dgm:t>
    </dgm:pt>
    <dgm:pt modelId="{FAEC57B5-0833-48BA-B73C-0DEBEFF0A53C}" type="sibTrans" cxnId="{E5B655CF-4081-4E20-B23F-1856B8037380}">
      <dgm:prSet/>
      <dgm:spPr/>
      <dgm:t>
        <a:bodyPr/>
        <a:lstStyle/>
        <a:p>
          <a:endParaRPr lang="en-US"/>
        </a:p>
      </dgm:t>
    </dgm:pt>
    <dgm:pt modelId="{28CC1091-7E47-4FD3-A569-EFF629EA77C7}" type="pres">
      <dgm:prSet presAssocID="{7005FD27-ADCA-4A18-AE74-FCCD343432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967EBE-5C0B-4F2C-B8F1-FE899348D7CB}" type="pres">
      <dgm:prSet presAssocID="{A732FC80-DD5A-4C5F-8973-09C61EACBE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1045C6-6B53-449C-B17D-FFD1497B0184}" type="presOf" srcId="{7005FD27-ADCA-4A18-AE74-FCCD34343282}" destId="{28CC1091-7E47-4FD3-A569-EFF629EA77C7}" srcOrd="0" destOrd="0" presId="urn:microsoft.com/office/officeart/2005/8/layout/vList2"/>
    <dgm:cxn modelId="{AE7AC22E-B91F-409E-956F-D3231AB70ABD}" type="presOf" srcId="{A732FC80-DD5A-4C5F-8973-09C61EACBE8F}" destId="{D6967EBE-5C0B-4F2C-B8F1-FE899348D7CB}" srcOrd="0" destOrd="0" presId="urn:microsoft.com/office/officeart/2005/8/layout/vList2"/>
    <dgm:cxn modelId="{E5B655CF-4081-4E20-B23F-1856B8037380}" srcId="{7005FD27-ADCA-4A18-AE74-FCCD34343282}" destId="{A732FC80-DD5A-4C5F-8973-09C61EACBE8F}" srcOrd="0" destOrd="0" parTransId="{E6AD1C20-A801-4A6C-B8BC-E9DE0C6752E1}" sibTransId="{FAEC57B5-0833-48BA-B73C-0DEBEFF0A53C}"/>
    <dgm:cxn modelId="{BE353296-D0BE-41E5-87F8-D26B5F177F1C}" type="presParOf" srcId="{28CC1091-7E47-4FD3-A569-EFF629EA77C7}" destId="{D6967EBE-5C0B-4F2C-B8F1-FE899348D7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E9052-0098-47E1-98D2-2E9BAD9F3131}">
      <dsp:nvSpPr>
        <dsp:cNvPr id="0" name=""/>
        <dsp:cNvSpPr/>
      </dsp:nvSpPr>
      <dsp:spPr>
        <a:xfrm>
          <a:off x="0" y="63098"/>
          <a:ext cx="466344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Online Registration</a:t>
          </a:r>
          <a:endParaRPr lang="en-US" sz="2300" kern="1200"/>
        </a:p>
      </dsp:txBody>
      <dsp:txXfrm>
        <a:off x="26930" y="90028"/>
        <a:ext cx="4609580" cy="497795"/>
      </dsp:txXfrm>
    </dsp:sp>
    <dsp:sp modelId="{CDCBEDA9-F2D4-4720-86F6-790F2776400A}">
      <dsp:nvSpPr>
        <dsp:cNvPr id="0" name=""/>
        <dsp:cNvSpPr/>
      </dsp:nvSpPr>
      <dsp:spPr>
        <a:xfrm>
          <a:off x="0" y="680993"/>
          <a:ext cx="466344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Forgot Your Password</a:t>
          </a:r>
          <a:endParaRPr lang="en-US" sz="2300" kern="1200"/>
        </a:p>
      </dsp:txBody>
      <dsp:txXfrm>
        <a:off x="26930" y="707923"/>
        <a:ext cx="4609580" cy="497795"/>
      </dsp:txXfrm>
    </dsp:sp>
    <dsp:sp modelId="{1CEF294C-435C-4637-8CAD-BDDEC83622F8}">
      <dsp:nvSpPr>
        <dsp:cNvPr id="0" name=""/>
        <dsp:cNvSpPr/>
      </dsp:nvSpPr>
      <dsp:spPr>
        <a:xfrm>
          <a:off x="0" y="1298888"/>
          <a:ext cx="466344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Logging In</a:t>
          </a:r>
          <a:endParaRPr lang="en-US" sz="2300" kern="1200"/>
        </a:p>
      </dsp:txBody>
      <dsp:txXfrm>
        <a:off x="26930" y="1325818"/>
        <a:ext cx="4609580" cy="497795"/>
      </dsp:txXfrm>
    </dsp:sp>
    <dsp:sp modelId="{3B4033BB-1AF6-4A35-A5CA-651477D40648}">
      <dsp:nvSpPr>
        <dsp:cNvPr id="0" name=""/>
        <dsp:cNvSpPr/>
      </dsp:nvSpPr>
      <dsp:spPr>
        <a:xfrm>
          <a:off x="0" y="1916783"/>
          <a:ext cx="466344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Navigation Basics</a:t>
          </a:r>
          <a:endParaRPr lang="en-US" sz="2300" kern="1200"/>
        </a:p>
      </dsp:txBody>
      <dsp:txXfrm>
        <a:off x="26930" y="1943713"/>
        <a:ext cx="4609580" cy="497795"/>
      </dsp:txXfrm>
    </dsp:sp>
    <dsp:sp modelId="{97806404-75E0-4666-9404-D2E5DAEFDA30}">
      <dsp:nvSpPr>
        <dsp:cNvPr id="0" name=""/>
        <dsp:cNvSpPr/>
      </dsp:nvSpPr>
      <dsp:spPr>
        <a:xfrm>
          <a:off x="0" y="2534678"/>
          <a:ext cx="466344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My Personal Information</a:t>
          </a:r>
          <a:endParaRPr lang="en-US" sz="2300" kern="1200"/>
        </a:p>
      </dsp:txBody>
      <dsp:txXfrm>
        <a:off x="26930" y="2561608"/>
        <a:ext cx="4609580" cy="497795"/>
      </dsp:txXfrm>
    </dsp:sp>
    <dsp:sp modelId="{C8862F52-D5F2-406B-BEF2-B11F77E7E960}">
      <dsp:nvSpPr>
        <dsp:cNvPr id="0" name=""/>
        <dsp:cNvSpPr/>
      </dsp:nvSpPr>
      <dsp:spPr>
        <a:xfrm>
          <a:off x="0" y="3152574"/>
          <a:ext cx="466344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Account Profile</a:t>
          </a:r>
          <a:endParaRPr lang="en-US" sz="2300" kern="1200"/>
        </a:p>
      </dsp:txBody>
      <dsp:txXfrm>
        <a:off x="26930" y="3179504"/>
        <a:ext cx="4609580" cy="4977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1EA45-E9C7-4612-A8CC-15EF2DFC8EC4}">
      <dsp:nvSpPr>
        <dsp:cNvPr id="0" name=""/>
        <dsp:cNvSpPr/>
      </dsp:nvSpPr>
      <dsp:spPr>
        <a:xfrm>
          <a:off x="0" y="4925"/>
          <a:ext cx="138153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Change your password</a:t>
          </a:r>
          <a:endParaRPr lang="en-US" sz="1600" kern="1200" dirty="0"/>
        </a:p>
      </dsp:txBody>
      <dsp:txXfrm>
        <a:off x="31070" y="35995"/>
        <a:ext cx="1319399" cy="574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688C3-DD47-4F6E-8BD4-DFAD0E0944CE}">
      <dsp:nvSpPr>
        <dsp:cNvPr id="0" name=""/>
        <dsp:cNvSpPr/>
      </dsp:nvSpPr>
      <dsp:spPr>
        <a:xfrm>
          <a:off x="0" y="0"/>
          <a:ext cx="159026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Contact Information</a:t>
          </a:r>
          <a:endParaRPr lang="en-US" sz="1600" kern="1200" dirty="0"/>
        </a:p>
      </dsp:txBody>
      <dsp:txXfrm>
        <a:off x="31070" y="31070"/>
        <a:ext cx="1528120" cy="5743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31E19-4CA8-4107-8679-1ADD58A9B35E}">
      <dsp:nvSpPr>
        <dsp:cNvPr id="0" name=""/>
        <dsp:cNvSpPr/>
      </dsp:nvSpPr>
      <dsp:spPr>
        <a:xfrm>
          <a:off x="0" y="4778"/>
          <a:ext cx="1689652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Account Access</a:t>
          </a:r>
          <a:endParaRPr lang="en-US" sz="1500" kern="1200" dirty="0"/>
        </a:p>
      </dsp:txBody>
      <dsp:txXfrm>
        <a:off x="17563" y="22341"/>
        <a:ext cx="1654526" cy="3246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B336C-0292-42B8-B2A1-2F4AFF4006A1}">
      <dsp:nvSpPr>
        <dsp:cNvPr id="0" name=""/>
        <dsp:cNvSpPr/>
      </dsp:nvSpPr>
      <dsp:spPr>
        <a:xfrm>
          <a:off x="0" y="4778"/>
          <a:ext cx="1749287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Add an Account</a:t>
          </a:r>
          <a:endParaRPr lang="en-US" sz="1500" kern="1200" dirty="0"/>
        </a:p>
      </dsp:txBody>
      <dsp:txXfrm>
        <a:off x="17563" y="22341"/>
        <a:ext cx="1714161" cy="3246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CF9FC-E8A2-44DF-A204-93B3927B5F69}">
      <dsp:nvSpPr>
        <dsp:cNvPr id="0" name=""/>
        <dsp:cNvSpPr/>
      </dsp:nvSpPr>
      <dsp:spPr>
        <a:xfrm>
          <a:off x="0" y="9851"/>
          <a:ext cx="1530007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Demographic Information</a:t>
          </a:r>
          <a:endParaRPr lang="en-US" sz="1600" kern="1200"/>
        </a:p>
      </dsp:txBody>
      <dsp:txXfrm>
        <a:off x="31070" y="40921"/>
        <a:ext cx="1467867" cy="5743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C3048-6E73-45A6-BA6F-EC71D58E7759}">
      <dsp:nvSpPr>
        <dsp:cNvPr id="0" name=""/>
        <dsp:cNvSpPr/>
      </dsp:nvSpPr>
      <dsp:spPr>
        <a:xfrm>
          <a:off x="0" y="4925"/>
          <a:ext cx="1431234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Authorization Limits</a:t>
          </a:r>
          <a:endParaRPr lang="en-US" sz="1600" kern="1200" dirty="0"/>
        </a:p>
      </dsp:txBody>
      <dsp:txXfrm>
        <a:off x="31070" y="35995"/>
        <a:ext cx="1369094" cy="5743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38AD6-468D-442A-9EAA-2A2681BB2AF9}">
      <dsp:nvSpPr>
        <dsp:cNvPr id="0" name=""/>
        <dsp:cNvSpPr/>
      </dsp:nvSpPr>
      <dsp:spPr>
        <a:xfrm>
          <a:off x="0" y="4925"/>
          <a:ext cx="1361663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Financial History</a:t>
          </a:r>
          <a:endParaRPr lang="en-US" sz="1600" kern="1200"/>
        </a:p>
      </dsp:txBody>
      <dsp:txXfrm>
        <a:off x="31070" y="35995"/>
        <a:ext cx="1299523" cy="5743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E80DC-5BC2-43C4-82B3-CA9891DB2886}">
      <dsp:nvSpPr>
        <dsp:cNvPr id="0" name=""/>
        <dsp:cNvSpPr/>
      </dsp:nvSpPr>
      <dsp:spPr>
        <a:xfrm>
          <a:off x="0" y="4925"/>
          <a:ext cx="18288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Account Information</a:t>
          </a:r>
          <a:endParaRPr lang="en-US" sz="1600" kern="1200"/>
        </a:p>
      </dsp:txBody>
      <dsp:txXfrm>
        <a:off x="31070" y="35995"/>
        <a:ext cx="1766660" cy="5743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FD7AF-4BF8-4800-9010-F7A3FB861E9B}">
      <dsp:nvSpPr>
        <dsp:cNvPr id="0" name=""/>
        <dsp:cNvSpPr/>
      </dsp:nvSpPr>
      <dsp:spPr>
        <a:xfrm>
          <a:off x="0" y="0"/>
          <a:ext cx="1550503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Cardholder Statements</a:t>
          </a:r>
          <a:endParaRPr lang="en-US" sz="1600" kern="1200"/>
        </a:p>
      </dsp:txBody>
      <dsp:txXfrm>
        <a:off x="31070" y="31070"/>
        <a:ext cx="1488363" cy="5743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6727D-117D-4003-9122-B806A620D7B4}">
      <dsp:nvSpPr>
        <dsp:cNvPr id="0" name=""/>
        <dsp:cNvSpPr/>
      </dsp:nvSpPr>
      <dsp:spPr>
        <a:xfrm>
          <a:off x="0" y="4925"/>
          <a:ext cx="2395331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Quick lick to transaction management function</a:t>
          </a:r>
          <a:endParaRPr lang="en-US" sz="1600" kern="1200" dirty="0"/>
        </a:p>
      </dsp:txBody>
      <dsp:txXfrm>
        <a:off x="31070" y="35995"/>
        <a:ext cx="2333191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9DBF0-8A57-4BF1-B895-2A818CA3987A}">
      <dsp:nvSpPr>
        <dsp:cNvPr id="0" name=""/>
        <dsp:cNvSpPr/>
      </dsp:nvSpPr>
      <dsp:spPr>
        <a:xfrm>
          <a:off x="0" y="43433"/>
          <a:ext cx="466344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Viewing Statements</a:t>
          </a:r>
          <a:endParaRPr lang="en-US" sz="2800" kern="1200"/>
        </a:p>
      </dsp:txBody>
      <dsp:txXfrm>
        <a:off x="32784" y="76217"/>
        <a:ext cx="4597872" cy="606012"/>
      </dsp:txXfrm>
    </dsp:sp>
    <dsp:sp modelId="{1C804371-FE87-41E7-B968-34CCDE43F161}">
      <dsp:nvSpPr>
        <dsp:cNvPr id="0" name=""/>
        <dsp:cNvSpPr/>
      </dsp:nvSpPr>
      <dsp:spPr>
        <a:xfrm>
          <a:off x="0" y="795654"/>
          <a:ext cx="466344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Transaction Management</a:t>
          </a:r>
          <a:endParaRPr lang="en-US" sz="2800" kern="1200"/>
        </a:p>
      </dsp:txBody>
      <dsp:txXfrm>
        <a:off x="32784" y="828438"/>
        <a:ext cx="4597872" cy="606012"/>
      </dsp:txXfrm>
    </dsp:sp>
    <dsp:sp modelId="{663BA916-8998-44D2-A16D-EFA710D5C643}">
      <dsp:nvSpPr>
        <dsp:cNvPr id="0" name=""/>
        <dsp:cNvSpPr/>
      </dsp:nvSpPr>
      <dsp:spPr>
        <a:xfrm>
          <a:off x="0" y="1547874"/>
          <a:ext cx="466344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Allocate Transactions</a:t>
          </a:r>
          <a:endParaRPr lang="en-US" sz="2800" kern="1200"/>
        </a:p>
      </dsp:txBody>
      <dsp:txXfrm>
        <a:off x="32784" y="1580658"/>
        <a:ext cx="4597872" cy="606012"/>
      </dsp:txXfrm>
    </dsp:sp>
    <dsp:sp modelId="{296517A7-8CF1-431B-9175-FC2C6AE12108}">
      <dsp:nvSpPr>
        <dsp:cNvPr id="0" name=""/>
        <dsp:cNvSpPr/>
      </dsp:nvSpPr>
      <dsp:spPr>
        <a:xfrm>
          <a:off x="0" y="2300094"/>
          <a:ext cx="466344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Upload Receipts</a:t>
          </a:r>
          <a:endParaRPr lang="en-US" sz="2800" kern="1200"/>
        </a:p>
      </dsp:txBody>
      <dsp:txXfrm>
        <a:off x="32784" y="2332878"/>
        <a:ext cx="4597872" cy="606012"/>
      </dsp:txXfrm>
    </dsp:sp>
    <dsp:sp modelId="{555EB061-A28D-42CB-8311-64C674EC19AF}">
      <dsp:nvSpPr>
        <dsp:cNvPr id="0" name=""/>
        <dsp:cNvSpPr/>
      </dsp:nvSpPr>
      <dsp:spPr>
        <a:xfrm>
          <a:off x="0" y="3052313"/>
          <a:ext cx="466344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Manage Approvals</a:t>
          </a:r>
          <a:endParaRPr lang="en-US" sz="2800" kern="1200"/>
        </a:p>
      </dsp:txBody>
      <dsp:txXfrm>
        <a:off x="32784" y="3085097"/>
        <a:ext cx="4597872" cy="60601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58DAB-1809-47F5-B28A-2EF2815AFBCD}">
      <dsp:nvSpPr>
        <dsp:cNvPr id="0" name=""/>
        <dsp:cNvSpPr/>
      </dsp:nvSpPr>
      <dsp:spPr>
        <a:xfrm>
          <a:off x="0" y="4778"/>
          <a:ext cx="286247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Quick links to transactions</a:t>
          </a:r>
          <a:endParaRPr lang="en-US" sz="1500" kern="1200" dirty="0"/>
        </a:p>
      </dsp:txBody>
      <dsp:txXfrm>
        <a:off x="17563" y="22341"/>
        <a:ext cx="2827344" cy="32464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400D3-8619-4508-9EB5-1EE98984B31D}">
      <dsp:nvSpPr>
        <dsp:cNvPr id="0" name=""/>
        <dsp:cNvSpPr/>
      </dsp:nvSpPr>
      <dsp:spPr>
        <a:xfrm>
          <a:off x="0" y="4925"/>
          <a:ext cx="1749287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Card Account Summary</a:t>
          </a:r>
          <a:endParaRPr lang="en-US" sz="1600" kern="1200"/>
        </a:p>
      </dsp:txBody>
      <dsp:txXfrm>
        <a:off x="31070" y="35995"/>
        <a:ext cx="1687147" cy="5743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A885E-725D-48A0-96DF-B8AA43E20596}">
      <dsp:nvSpPr>
        <dsp:cNvPr id="0" name=""/>
        <dsp:cNvSpPr/>
      </dsp:nvSpPr>
      <dsp:spPr>
        <a:xfrm>
          <a:off x="0" y="4925"/>
          <a:ext cx="206733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Links to Transaction Details</a:t>
          </a:r>
          <a:endParaRPr lang="en-US" sz="1600" kern="1200"/>
        </a:p>
      </dsp:txBody>
      <dsp:txXfrm>
        <a:off x="31070" y="35995"/>
        <a:ext cx="2005199" cy="5743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5B5A-31F6-4EE7-AB2C-5FB74F2B9B16}">
      <dsp:nvSpPr>
        <dsp:cNvPr id="0" name=""/>
        <dsp:cNvSpPr/>
      </dsp:nvSpPr>
      <dsp:spPr>
        <a:xfrm>
          <a:off x="0" y="95308"/>
          <a:ext cx="170953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Transaction List</a:t>
          </a:r>
          <a:endParaRPr lang="en-US" sz="1900" kern="1200"/>
        </a:p>
      </dsp:txBody>
      <dsp:txXfrm>
        <a:off x="22246" y="117554"/>
        <a:ext cx="1665038" cy="41122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0447E-4247-413F-A1A5-639A68081423}">
      <dsp:nvSpPr>
        <dsp:cNvPr id="0" name=""/>
        <dsp:cNvSpPr/>
      </dsp:nvSpPr>
      <dsp:spPr>
        <a:xfrm>
          <a:off x="0" y="4778"/>
          <a:ext cx="188346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Search Criteria</a:t>
          </a:r>
          <a:endParaRPr lang="en-US" sz="1500" kern="1200" dirty="0"/>
        </a:p>
      </dsp:txBody>
      <dsp:txXfrm>
        <a:off x="17563" y="22341"/>
        <a:ext cx="1848340" cy="32464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FD2DA-0E7C-4C9D-B789-46E94F6392E0}">
      <dsp:nvSpPr>
        <dsp:cNvPr id="0" name=""/>
        <dsp:cNvSpPr/>
      </dsp:nvSpPr>
      <dsp:spPr>
        <a:xfrm>
          <a:off x="0" y="21744"/>
          <a:ext cx="3995531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Cardholders will enter the FOPAL coding for each transaction. </a:t>
          </a:r>
          <a:r>
            <a:rPr lang="en-US" sz="1600" b="1" i="1" kern="1200" dirty="0" smtClean="0"/>
            <a:t>Washburn will not have default account coding.</a:t>
          </a:r>
          <a:endParaRPr lang="en-US" sz="1600" kern="1200" dirty="0"/>
        </a:p>
      </dsp:txBody>
      <dsp:txXfrm>
        <a:off x="42950" y="64694"/>
        <a:ext cx="3909631" cy="7939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A7AB4-16B8-474E-AC2D-6C7A9D67E691}">
      <dsp:nvSpPr>
        <dsp:cNvPr id="0" name=""/>
        <dsp:cNvSpPr/>
      </dsp:nvSpPr>
      <dsp:spPr>
        <a:xfrm>
          <a:off x="0" y="4925"/>
          <a:ext cx="2782956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</a:t>
          </a:r>
          <a:r>
            <a:rPr lang="en-US" sz="1600" b="1" kern="1200" dirty="0" smtClean="0"/>
            <a:t>Amount Remaining </a:t>
          </a:r>
          <a:r>
            <a:rPr lang="en-US" sz="1600" kern="1200" dirty="0" smtClean="0"/>
            <a:t>must be zero</a:t>
          </a:r>
          <a:endParaRPr lang="en-US" sz="1600" kern="1200" dirty="0"/>
        </a:p>
      </dsp:txBody>
      <dsp:txXfrm>
        <a:off x="31070" y="35995"/>
        <a:ext cx="2720816" cy="57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11273-881F-440B-A79E-F0013043A0F9}">
      <dsp:nvSpPr>
        <dsp:cNvPr id="0" name=""/>
        <dsp:cNvSpPr/>
      </dsp:nvSpPr>
      <dsp:spPr>
        <a:xfrm>
          <a:off x="0" y="34232"/>
          <a:ext cx="2524538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Organization Short Name</a:t>
          </a:r>
          <a:endParaRPr lang="en-US" sz="1100" kern="1200"/>
        </a:p>
      </dsp:txBody>
      <dsp:txXfrm>
        <a:off x="12879" y="47111"/>
        <a:ext cx="2498780" cy="238077"/>
      </dsp:txXfrm>
    </dsp:sp>
    <dsp:sp modelId="{2A138F40-35D6-4D8B-9744-1C1AB786DEA4}">
      <dsp:nvSpPr>
        <dsp:cNvPr id="0" name=""/>
        <dsp:cNvSpPr/>
      </dsp:nvSpPr>
      <dsp:spPr>
        <a:xfrm>
          <a:off x="0" y="329747"/>
          <a:ext cx="2524538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User ID</a:t>
          </a:r>
          <a:endParaRPr lang="en-US" sz="1100" kern="1200"/>
        </a:p>
      </dsp:txBody>
      <dsp:txXfrm>
        <a:off x="12879" y="342626"/>
        <a:ext cx="2498780" cy="238077"/>
      </dsp:txXfrm>
    </dsp:sp>
    <dsp:sp modelId="{9D401080-DB3E-4E49-9363-FA7F927CE6BA}">
      <dsp:nvSpPr>
        <dsp:cNvPr id="0" name=""/>
        <dsp:cNvSpPr/>
      </dsp:nvSpPr>
      <dsp:spPr>
        <a:xfrm>
          <a:off x="0" y="625262"/>
          <a:ext cx="2524538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Password</a:t>
          </a:r>
          <a:endParaRPr lang="en-US" sz="1100" kern="1200"/>
        </a:p>
      </dsp:txBody>
      <dsp:txXfrm>
        <a:off x="12879" y="638141"/>
        <a:ext cx="2498780" cy="238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06438-97CD-4934-81EA-08FC6516EC1D}">
      <dsp:nvSpPr>
        <dsp:cNvPr id="0" name=""/>
        <dsp:cNvSpPr/>
      </dsp:nvSpPr>
      <dsp:spPr>
        <a:xfrm>
          <a:off x="0" y="4925"/>
          <a:ext cx="1341782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Forgot your password?</a:t>
          </a:r>
          <a:endParaRPr lang="en-US" sz="1600" kern="1200" dirty="0"/>
        </a:p>
      </dsp:txBody>
      <dsp:txXfrm>
        <a:off x="31070" y="35995"/>
        <a:ext cx="1279642" cy="574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35F30-02C2-4246-A074-F2FB8C45B202}">
      <dsp:nvSpPr>
        <dsp:cNvPr id="0" name=""/>
        <dsp:cNvSpPr/>
      </dsp:nvSpPr>
      <dsp:spPr>
        <a:xfrm>
          <a:off x="0" y="34232"/>
          <a:ext cx="121257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Home</a:t>
          </a:r>
          <a:endParaRPr lang="en-US" sz="1100" kern="1200" dirty="0"/>
        </a:p>
      </dsp:txBody>
      <dsp:txXfrm>
        <a:off x="12879" y="47111"/>
        <a:ext cx="1186816" cy="238077"/>
      </dsp:txXfrm>
    </dsp:sp>
    <dsp:sp modelId="{612AFF11-7AAF-4733-862C-74A3B272AC1B}">
      <dsp:nvSpPr>
        <dsp:cNvPr id="0" name=""/>
        <dsp:cNvSpPr/>
      </dsp:nvSpPr>
      <dsp:spPr>
        <a:xfrm>
          <a:off x="0" y="329747"/>
          <a:ext cx="121257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Contact Us</a:t>
          </a:r>
          <a:endParaRPr lang="en-US" sz="1100" kern="1200"/>
        </a:p>
      </dsp:txBody>
      <dsp:txXfrm>
        <a:off x="12879" y="342626"/>
        <a:ext cx="1186816" cy="238077"/>
      </dsp:txXfrm>
    </dsp:sp>
    <dsp:sp modelId="{5A53C76E-5154-4877-85A1-EEA2297F2C92}">
      <dsp:nvSpPr>
        <dsp:cNvPr id="0" name=""/>
        <dsp:cNvSpPr/>
      </dsp:nvSpPr>
      <dsp:spPr>
        <a:xfrm>
          <a:off x="0" y="625262"/>
          <a:ext cx="1212574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Training Links</a:t>
          </a:r>
          <a:endParaRPr lang="en-US" sz="1100" kern="1200" dirty="0"/>
        </a:p>
      </dsp:txBody>
      <dsp:txXfrm>
        <a:off x="12879" y="638141"/>
        <a:ext cx="1186816" cy="2380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BA71F-62F7-401F-A12E-CD60F745A2F6}">
      <dsp:nvSpPr>
        <dsp:cNvPr id="0" name=""/>
        <dsp:cNvSpPr/>
      </dsp:nvSpPr>
      <dsp:spPr>
        <a:xfrm>
          <a:off x="0" y="19737"/>
          <a:ext cx="1381539" cy="477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Change your language.</a:t>
          </a:r>
          <a:endParaRPr lang="en-US" sz="1200" kern="1200" dirty="0"/>
        </a:p>
      </dsp:txBody>
      <dsp:txXfrm>
        <a:off x="23303" y="43040"/>
        <a:ext cx="1334933" cy="4307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054FC-5C33-41C6-B889-6A2D4446C107}">
      <dsp:nvSpPr>
        <dsp:cNvPr id="0" name=""/>
        <dsp:cNvSpPr/>
      </dsp:nvSpPr>
      <dsp:spPr>
        <a:xfrm>
          <a:off x="0" y="14449"/>
          <a:ext cx="2464904" cy="714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Check you Client Home page often for messages in the Message Center.</a:t>
          </a:r>
          <a:endParaRPr lang="en-US" sz="1300" kern="1200"/>
        </a:p>
      </dsp:txBody>
      <dsp:txXfrm>
        <a:off x="34897" y="49346"/>
        <a:ext cx="2395110" cy="6450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9F1AC-ABEF-49F4-B0F2-E75251B5A130}">
      <dsp:nvSpPr>
        <dsp:cNvPr id="0" name=""/>
        <dsp:cNvSpPr/>
      </dsp:nvSpPr>
      <dsp:spPr>
        <a:xfrm>
          <a:off x="0" y="0"/>
          <a:ext cx="1943101" cy="714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You may be able to use quick links to go to common tasks.</a:t>
          </a:r>
          <a:endParaRPr lang="en-US" sz="1300" kern="1200" dirty="0"/>
        </a:p>
      </dsp:txBody>
      <dsp:txXfrm>
        <a:off x="34897" y="34897"/>
        <a:ext cx="1873307" cy="6450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67EBE-5C0B-4F2C-B8F1-FE899348D7CB}">
      <dsp:nvSpPr>
        <dsp:cNvPr id="0" name=""/>
        <dsp:cNvSpPr/>
      </dsp:nvSpPr>
      <dsp:spPr>
        <a:xfrm>
          <a:off x="0" y="102113"/>
          <a:ext cx="2617101" cy="1125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You may be able to review a quick summary of your current account information (billing cycle close date, payment due date, balance, credit limit, and recent transactions).</a:t>
          </a:r>
          <a:endParaRPr lang="en-US" sz="1300" kern="1200" dirty="0"/>
        </a:p>
      </dsp:txBody>
      <dsp:txXfrm>
        <a:off x="54944" y="157057"/>
        <a:ext cx="2507213" cy="1015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75E5-2497-488F-92B8-0EFE5FC79FDE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D531F-E69C-4963-B6C2-45904FA8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0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6AD11C3-20CB-41AD-B870-7CDB75A1E83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40E7A6-E5AA-4184-BAE5-76AEE58F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4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11C3-20CB-41AD-B870-7CDB75A1E83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7A6-E5AA-4184-BAE5-76AEE58F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8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11C3-20CB-41AD-B870-7CDB75A1E83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7A6-E5AA-4184-BAE5-76AEE58F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5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11C3-20CB-41AD-B870-7CDB75A1E83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7A6-E5AA-4184-BAE5-76AEE58F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3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11C3-20CB-41AD-B870-7CDB75A1E83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7A6-E5AA-4184-BAE5-76AEE58F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11C3-20CB-41AD-B870-7CDB75A1E83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7A6-E5AA-4184-BAE5-76AEE58F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7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11C3-20CB-41AD-B870-7CDB75A1E83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7A6-E5AA-4184-BAE5-76AEE58F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11C3-20CB-41AD-B870-7CDB75A1E83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7A6-E5AA-4184-BAE5-76AEE58F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8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11C3-20CB-41AD-B870-7CDB75A1E83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7A6-E5AA-4184-BAE5-76AEE58F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11C3-20CB-41AD-B870-7CDB75A1E83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640E7A6-E5AA-4184-BAE5-76AEE58F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6AD11C3-20CB-41AD-B870-7CDB75A1E83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40E7A6-E5AA-4184-BAE5-76AEE58F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6AD11C3-20CB-41AD-B870-7CDB75A1E83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640E7A6-E5AA-4184-BAE5-76AEE58F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5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18" Type="http://schemas.openxmlformats.org/officeDocument/2006/relationships/diagramData" Target="../diagrams/data17.xml"/><Relationship Id="rId3" Type="http://schemas.openxmlformats.org/officeDocument/2006/relationships/diagramData" Target="../diagrams/data14.xml"/><Relationship Id="rId21" Type="http://schemas.openxmlformats.org/officeDocument/2006/relationships/diagramColors" Target="../diagrams/colors17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" Type="http://schemas.openxmlformats.org/officeDocument/2006/relationships/image" Target="../media/image7.png"/><Relationship Id="rId16" Type="http://schemas.openxmlformats.org/officeDocument/2006/relationships/diagramColors" Target="../diagrams/colors16.xml"/><Relationship Id="rId20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5.xml"/><Relationship Id="rId19" Type="http://schemas.openxmlformats.org/officeDocument/2006/relationships/diagramLayout" Target="../diagrams/layout17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Relationship Id="rId22" Type="http://schemas.microsoft.com/office/2007/relationships/diagramDrawing" Target="../diagrams/drawin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diagramData" Target="../diagrams/data23.xml"/><Relationship Id="rId18" Type="http://schemas.openxmlformats.org/officeDocument/2006/relationships/diagramData" Target="../diagrams/data24.xml"/><Relationship Id="rId3" Type="http://schemas.openxmlformats.org/officeDocument/2006/relationships/diagramData" Target="../diagrams/data21.xml"/><Relationship Id="rId21" Type="http://schemas.openxmlformats.org/officeDocument/2006/relationships/diagramColors" Target="../diagrams/colors24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17" Type="http://schemas.microsoft.com/office/2007/relationships/diagramDrawing" Target="../diagrams/drawing23.xml"/><Relationship Id="rId2" Type="http://schemas.openxmlformats.org/officeDocument/2006/relationships/image" Target="../media/image10.PNG"/><Relationship Id="rId16" Type="http://schemas.openxmlformats.org/officeDocument/2006/relationships/diagramColors" Target="../diagrams/colors23.xml"/><Relationship Id="rId20" Type="http://schemas.openxmlformats.org/officeDocument/2006/relationships/diagramQuickStyle" Target="../diagrams/quickStyl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2.xml"/><Relationship Id="rId19" Type="http://schemas.openxmlformats.org/officeDocument/2006/relationships/diagramLayout" Target="../diagrams/layout24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openxmlformats.org/officeDocument/2006/relationships/diagramLayout" Target="../diagrams/layout23.xml"/><Relationship Id="rId22" Type="http://schemas.microsoft.com/office/2007/relationships/diagramDrawing" Target="../diagrams/drawing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26" Type="http://schemas.openxmlformats.org/officeDocument/2006/relationships/diagramQuickStyle" Target="../diagrams/quickStyle9.xml"/><Relationship Id="rId3" Type="http://schemas.microsoft.com/office/2007/relationships/hdphoto" Target="../media/hdphoto1.wdp"/><Relationship Id="rId21" Type="http://schemas.openxmlformats.org/officeDocument/2006/relationships/diagramQuickStyle" Target="../diagrams/quickStyle8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5" Type="http://schemas.openxmlformats.org/officeDocument/2006/relationships/diagramLayout" Target="../diagrams/layout9.xml"/><Relationship Id="rId2" Type="http://schemas.openxmlformats.org/officeDocument/2006/relationships/image" Target="../media/image4.png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24" Type="http://schemas.openxmlformats.org/officeDocument/2006/relationships/diagramData" Target="../diagrams/data9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28" Type="http://schemas.microsoft.com/office/2007/relationships/diagramDrawing" Target="../diagrams/drawing9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Relationship Id="rId27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diagramData" Target="../diagrams/data13.xml"/><Relationship Id="rId3" Type="http://schemas.openxmlformats.org/officeDocument/2006/relationships/diagramData" Target="../diagrams/data10.xml"/><Relationship Id="rId21" Type="http://schemas.openxmlformats.org/officeDocument/2006/relationships/diagramColors" Target="../diagrams/colors13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12.xml"/><Relationship Id="rId20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19" Type="http://schemas.openxmlformats.org/officeDocument/2006/relationships/diagramLayout" Target="../diagrams/layout13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Relationship Id="rId22" Type="http://schemas.microsoft.com/office/2007/relationships/diagramDrawing" Target="../diagrams/drawin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Introducing Access®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Cardholder Training </a:t>
            </a:r>
          </a:p>
          <a:p>
            <a:r>
              <a:rPr lang="en-US" dirty="0" smtClean="0"/>
              <a:t>Washburn University</a:t>
            </a:r>
          </a:p>
          <a:p>
            <a:endParaRPr lang="en-US" dirty="0"/>
          </a:p>
          <a:p>
            <a:r>
              <a:rPr lang="en-US" dirty="0" smtClean="0"/>
              <a:t>February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17" y="0"/>
            <a:ext cx="8861166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10748" y="954156"/>
            <a:ext cx="1351722" cy="218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03235" y="815009"/>
            <a:ext cx="1610139" cy="357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88325" y="803485"/>
            <a:ext cx="163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A1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Smith</a:t>
            </a:r>
            <a:endParaRPr lang="en-US" b="1" dirty="0">
              <a:solidFill>
                <a:srgbClr val="0A1D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2061" y="2604052"/>
            <a:ext cx="1987826" cy="268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62061" y="2595410"/>
            <a:ext cx="2415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…1234, CHRIS SMITH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3" y="0"/>
            <a:ext cx="10772775" cy="1658198"/>
          </a:xfrm>
        </p:spPr>
        <p:txBody>
          <a:bodyPr/>
          <a:lstStyle/>
          <a:p>
            <a:r>
              <a:rPr lang="en-US" b="1" dirty="0" smtClean="0"/>
              <a:t>Account Profile</a:t>
            </a:r>
            <a:endParaRPr lang="en-US" b="1" dirty="0"/>
          </a:p>
        </p:txBody>
      </p:sp>
      <p:pic>
        <p:nvPicPr>
          <p:cNvPr id="4" name="Picture 19" descr="summary top with men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20" y="1579092"/>
            <a:ext cx="9342782" cy="5072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30417" y="2912164"/>
            <a:ext cx="1421296" cy="99393"/>
          </a:xfrm>
          <a:prstGeom prst="rect">
            <a:avLst/>
          </a:prstGeom>
          <a:solidFill>
            <a:srgbClr val="EF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70782" y="2846444"/>
            <a:ext cx="1540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1234</a:t>
            </a:r>
            <a:r>
              <a:rPr lang="en-US" sz="800" dirty="0" smtClean="0"/>
              <a:t>, </a:t>
            </a:r>
            <a:r>
              <a:rPr lang="en-US" sz="900" dirty="0" smtClean="0"/>
              <a:t>JOE H SMITH</a:t>
            </a:r>
            <a:endParaRPr lang="en-US" sz="500" dirty="0"/>
          </a:p>
        </p:txBody>
      </p:sp>
      <p:sp>
        <p:nvSpPr>
          <p:cNvPr id="7" name="Oval 6"/>
          <p:cNvSpPr/>
          <p:nvPr/>
        </p:nvSpPr>
        <p:spPr>
          <a:xfrm>
            <a:off x="1182756" y="3077276"/>
            <a:ext cx="1570383" cy="709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45258896"/>
              </p:ext>
            </p:extLst>
          </p:nvPr>
        </p:nvGraphicFramePr>
        <p:xfrm>
          <a:off x="5844208" y="2927925"/>
          <a:ext cx="1530007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4522304" y="3251090"/>
            <a:ext cx="1321904" cy="3231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18619846"/>
              </p:ext>
            </p:extLst>
          </p:nvPr>
        </p:nvGraphicFramePr>
        <p:xfrm>
          <a:off x="8447641" y="3251090"/>
          <a:ext cx="143123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Straight Connector 14"/>
          <p:cNvCxnSpPr/>
          <p:nvPr/>
        </p:nvCxnSpPr>
        <p:spPr>
          <a:xfrm flipH="1">
            <a:off x="7166112" y="3574256"/>
            <a:ext cx="1281529" cy="3616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039926936"/>
              </p:ext>
            </p:extLst>
          </p:nvPr>
        </p:nvGraphicFramePr>
        <p:xfrm>
          <a:off x="8884340" y="4005182"/>
          <a:ext cx="136166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9" name="Straight Connector 18"/>
          <p:cNvCxnSpPr>
            <a:stCxn id="17" idx="1"/>
          </p:cNvCxnSpPr>
          <p:nvPr/>
        </p:nvCxnSpPr>
        <p:spPr>
          <a:xfrm flipH="1">
            <a:off x="7056784" y="4328347"/>
            <a:ext cx="1827556" cy="2237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860794882"/>
              </p:ext>
            </p:extLst>
          </p:nvPr>
        </p:nvGraphicFramePr>
        <p:xfrm>
          <a:off x="6043610" y="4993334"/>
          <a:ext cx="18288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24" name="Straight Connector 23"/>
          <p:cNvCxnSpPr/>
          <p:nvPr/>
        </p:nvCxnSpPr>
        <p:spPr>
          <a:xfrm flipH="1" flipV="1">
            <a:off x="4234070" y="4220587"/>
            <a:ext cx="1809540" cy="10856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41374" y="4721087"/>
            <a:ext cx="1480930" cy="3578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0"/>
            <a:ext cx="10772775" cy="1658198"/>
          </a:xfrm>
        </p:spPr>
        <p:txBody>
          <a:bodyPr/>
          <a:lstStyle/>
          <a:p>
            <a:r>
              <a:rPr lang="en-US" b="1" dirty="0" smtClean="0"/>
              <a:t>Viewing Statements</a:t>
            </a:r>
            <a:endParaRPr lang="en-US" b="1" dirty="0"/>
          </a:p>
        </p:txBody>
      </p:sp>
      <p:pic>
        <p:nvPicPr>
          <p:cNvPr id="4" name="Picture 5" descr="CH-Statement-select-cyc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1838739"/>
            <a:ext cx="10758303" cy="39458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51513" y="3379304"/>
            <a:ext cx="1639956" cy="129209"/>
          </a:xfrm>
          <a:prstGeom prst="rect">
            <a:avLst/>
          </a:prstGeom>
          <a:solidFill>
            <a:srgbClr val="EF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1939" y="3328492"/>
            <a:ext cx="1540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1234</a:t>
            </a:r>
            <a:r>
              <a:rPr lang="en-US" sz="800" dirty="0" smtClean="0"/>
              <a:t>, </a:t>
            </a:r>
            <a:r>
              <a:rPr lang="en-US" sz="900" dirty="0" smtClean="0"/>
              <a:t>JOE H SMITH</a:t>
            </a:r>
            <a:endParaRPr lang="en-US" sz="500" dirty="0"/>
          </a:p>
        </p:txBody>
      </p:sp>
      <p:sp>
        <p:nvSpPr>
          <p:cNvPr id="7" name="Oval 6"/>
          <p:cNvSpPr/>
          <p:nvPr/>
        </p:nvSpPr>
        <p:spPr>
          <a:xfrm>
            <a:off x="537954" y="3559324"/>
            <a:ext cx="1589019" cy="864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24622917"/>
              </p:ext>
            </p:extLst>
          </p:nvPr>
        </p:nvGraphicFramePr>
        <p:xfrm>
          <a:off x="4880113" y="4424028"/>
          <a:ext cx="1550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 flipV="1">
            <a:off x="3558209" y="4532243"/>
            <a:ext cx="1321904" cy="2087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0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658198"/>
          </a:xfrm>
        </p:spPr>
        <p:txBody>
          <a:bodyPr/>
          <a:lstStyle/>
          <a:p>
            <a:r>
              <a:rPr lang="en-US" b="1" dirty="0" smtClean="0"/>
              <a:t>Viewing Transactions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34" y="1401418"/>
            <a:ext cx="6780717" cy="5247860"/>
          </a:xfrm>
        </p:spPr>
      </p:pic>
      <p:sp>
        <p:nvSpPr>
          <p:cNvPr id="5" name="Oval 4"/>
          <p:cNvSpPr/>
          <p:nvPr/>
        </p:nvSpPr>
        <p:spPr>
          <a:xfrm>
            <a:off x="2524539" y="1997765"/>
            <a:ext cx="1202635" cy="188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1025196"/>
              </p:ext>
            </p:extLst>
          </p:nvPr>
        </p:nvGraphicFramePr>
        <p:xfrm>
          <a:off x="99334" y="2380600"/>
          <a:ext cx="2395331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2277509" y="2186609"/>
            <a:ext cx="346251" cy="6162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659672720"/>
              </p:ext>
            </p:extLst>
          </p:nvPr>
        </p:nvGraphicFramePr>
        <p:xfrm>
          <a:off x="9329530" y="4482548"/>
          <a:ext cx="286247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Straight Connector 14"/>
          <p:cNvCxnSpPr/>
          <p:nvPr/>
        </p:nvCxnSpPr>
        <p:spPr>
          <a:xfrm flipH="1" flipV="1">
            <a:off x="9084365" y="4204252"/>
            <a:ext cx="349986" cy="3180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43600" y="2097157"/>
            <a:ext cx="1341783" cy="168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53482" y="1997765"/>
            <a:ext cx="1490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41C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Smith</a:t>
            </a:r>
            <a:endParaRPr lang="en-US" sz="1400" b="1" dirty="0">
              <a:solidFill>
                <a:srgbClr val="141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9687" y="3429000"/>
            <a:ext cx="1292087" cy="11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41357" y="3373219"/>
            <a:ext cx="177313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…1234 CHRIS SMITH</a:t>
            </a:r>
            <a:endParaRPr lang="en-US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3" y="0"/>
            <a:ext cx="10772775" cy="1658198"/>
          </a:xfrm>
        </p:spPr>
        <p:txBody>
          <a:bodyPr/>
          <a:lstStyle/>
          <a:p>
            <a:r>
              <a:rPr lang="en-US" b="1" dirty="0" smtClean="0"/>
              <a:t>Viewing Transactions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2" y="1341782"/>
            <a:ext cx="10371735" cy="4810540"/>
          </a:xfrm>
        </p:spPr>
      </p:pic>
      <p:sp>
        <p:nvSpPr>
          <p:cNvPr id="5" name="Oval 4"/>
          <p:cNvSpPr/>
          <p:nvPr/>
        </p:nvSpPr>
        <p:spPr>
          <a:xfrm>
            <a:off x="2534478" y="2958586"/>
            <a:ext cx="1888435" cy="8150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89" y="0"/>
            <a:ext cx="10772775" cy="1658198"/>
          </a:xfrm>
        </p:spPr>
        <p:txBody>
          <a:bodyPr/>
          <a:lstStyle/>
          <a:p>
            <a:r>
              <a:rPr lang="en-US" b="1" dirty="0" smtClean="0"/>
              <a:t>Transaction List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3" y="1450031"/>
            <a:ext cx="10083206" cy="4879586"/>
          </a:xfrm>
          <a:ln>
            <a:solidFill>
              <a:srgbClr val="077DC3"/>
            </a:solidFill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3058555"/>
              </p:ext>
            </p:extLst>
          </p:nvPr>
        </p:nvGraphicFramePr>
        <p:xfrm>
          <a:off x="7464287" y="2594114"/>
          <a:ext cx="1749287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57812177"/>
              </p:ext>
            </p:extLst>
          </p:nvPr>
        </p:nvGraphicFramePr>
        <p:xfrm>
          <a:off x="21804" y="4731315"/>
          <a:ext cx="2067339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828800" y="5297700"/>
            <a:ext cx="2057400" cy="6955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172631821"/>
              </p:ext>
            </p:extLst>
          </p:nvPr>
        </p:nvGraphicFramePr>
        <p:xfrm>
          <a:off x="7195930" y="4651369"/>
          <a:ext cx="170953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8" name="Straight Connector 17"/>
          <p:cNvCxnSpPr/>
          <p:nvPr/>
        </p:nvCxnSpPr>
        <p:spPr>
          <a:xfrm flipH="1">
            <a:off x="7096539" y="5088835"/>
            <a:ext cx="268357" cy="6463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326293618"/>
              </p:ext>
            </p:extLst>
          </p:nvPr>
        </p:nvGraphicFramePr>
        <p:xfrm>
          <a:off x="6522554" y="3889824"/>
          <a:ext cx="188346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22" name="Straight Connector 21"/>
          <p:cNvCxnSpPr/>
          <p:nvPr/>
        </p:nvCxnSpPr>
        <p:spPr>
          <a:xfrm flipH="1">
            <a:off x="5923722" y="4173379"/>
            <a:ext cx="705678" cy="5479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24030" y="2534480"/>
            <a:ext cx="924339" cy="159026"/>
          </a:xfrm>
          <a:prstGeom prst="rect">
            <a:avLst/>
          </a:prstGeom>
          <a:solidFill>
            <a:srgbClr val="F6F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42032" y="2493451"/>
            <a:ext cx="24922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1234, CHIRS SMITH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48369" y="3508513"/>
            <a:ext cx="1058518" cy="381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29100" y="3458937"/>
            <a:ext cx="212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…1234</a:t>
            </a:r>
          </a:p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CHIRS SMITH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927324" y="2847259"/>
            <a:ext cx="2554357" cy="6742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49" y="0"/>
            <a:ext cx="10772775" cy="1658198"/>
          </a:xfrm>
        </p:spPr>
        <p:txBody>
          <a:bodyPr/>
          <a:lstStyle/>
          <a:p>
            <a:r>
              <a:rPr lang="en-US" b="1" dirty="0" smtClean="0"/>
              <a:t>Transaction List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63" y="1401418"/>
            <a:ext cx="9712946" cy="4506291"/>
          </a:xfrm>
        </p:spPr>
      </p:pic>
    </p:spTree>
    <p:extLst>
      <p:ext uri="{BB962C8B-B14F-4D97-AF65-F5344CB8AC3E}">
        <p14:creationId xmlns:p14="http://schemas.microsoft.com/office/powerpoint/2010/main" val="29380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62" y="0"/>
            <a:ext cx="10772775" cy="1658198"/>
          </a:xfrm>
        </p:spPr>
        <p:txBody>
          <a:bodyPr/>
          <a:lstStyle/>
          <a:p>
            <a:r>
              <a:rPr lang="en-US" b="1" dirty="0" smtClean="0"/>
              <a:t>Attach a PDF to a Transaction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86" y="1658198"/>
            <a:ext cx="6672965" cy="3767137"/>
          </a:xfrm>
        </p:spPr>
      </p:pic>
      <p:sp>
        <p:nvSpPr>
          <p:cNvPr id="7" name="TextBox 6"/>
          <p:cNvSpPr txBox="1"/>
          <p:nvPr/>
        </p:nvSpPr>
        <p:spPr>
          <a:xfrm>
            <a:off x="839856" y="1431235"/>
            <a:ext cx="26239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Select the </a:t>
            </a:r>
            <a:r>
              <a:rPr lang="en-US" b="1" dirty="0" smtClean="0">
                <a:solidFill>
                  <a:srgbClr val="004198"/>
                </a:solidFill>
              </a:rPr>
              <a:t>Transaction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4198"/>
                </a:solidFill>
              </a:rPr>
              <a:t>Management</a:t>
            </a:r>
            <a:r>
              <a:rPr lang="en-US" dirty="0" smtClean="0"/>
              <a:t> link.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the </a:t>
            </a:r>
            <a:r>
              <a:rPr lang="en-US" b="1" dirty="0" smtClean="0">
                <a:solidFill>
                  <a:srgbClr val="004198"/>
                </a:solidFill>
              </a:rPr>
              <a:t>Transaction List</a:t>
            </a:r>
            <a:r>
              <a:rPr lang="en-US" dirty="0" smtClean="0"/>
              <a:t> link.</a:t>
            </a:r>
          </a:p>
          <a:p>
            <a:pPr marL="342900" indent="-342900">
              <a:buAutoNum type="arabicPeriod"/>
            </a:pPr>
            <a:r>
              <a:rPr lang="en-US" dirty="0" smtClean="0"/>
              <a:t>On the lists of transactions, click the </a:t>
            </a:r>
            <a:r>
              <a:rPr lang="en-US" b="1" dirty="0" smtClean="0">
                <a:solidFill>
                  <a:srgbClr val="004198"/>
                </a:solidFill>
              </a:rPr>
              <a:t>Paperclip</a:t>
            </a:r>
            <a:r>
              <a:rPr lang="en-US" dirty="0" smtClean="0"/>
              <a:t> icon.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the </a:t>
            </a:r>
            <a:r>
              <a:rPr lang="en-US" b="1" dirty="0" smtClean="0">
                <a:solidFill>
                  <a:srgbClr val="004198"/>
                </a:solidFill>
              </a:rPr>
              <a:t>Browse</a:t>
            </a:r>
            <a:r>
              <a:rPr lang="en-US" b="1" dirty="0" smtClean="0"/>
              <a:t> </a:t>
            </a:r>
            <a:r>
              <a:rPr lang="en-US" dirty="0" smtClean="0"/>
              <a:t>button.</a:t>
            </a:r>
          </a:p>
          <a:p>
            <a:pPr marL="342900" indent="-342900">
              <a:buAutoNum type="arabicPeriod"/>
            </a:pPr>
            <a:r>
              <a:rPr lang="en-US" dirty="0" smtClean="0"/>
              <a:t>Search and select the PDF file to attach.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>
                <a:solidFill>
                  <a:srgbClr val="004198"/>
                </a:solidFill>
              </a:rPr>
              <a:t>Open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>
                <a:solidFill>
                  <a:srgbClr val="004198"/>
                </a:solidFill>
              </a:rPr>
              <a:t>Attach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the PDF icon to open and view the attached PDF file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464904" y="4910287"/>
            <a:ext cx="1928192" cy="692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42591" y="3572656"/>
            <a:ext cx="6997148" cy="7906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3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46" y="0"/>
            <a:ext cx="10772775" cy="1658198"/>
          </a:xfrm>
        </p:spPr>
        <p:txBody>
          <a:bodyPr/>
          <a:lstStyle/>
          <a:p>
            <a:r>
              <a:rPr lang="en-US" b="1" dirty="0" smtClean="0"/>
              <a:t>Reallocate a Transaction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2" y="1658198"/>
            <a:ext cx="10082028" cy="4518646"/>
          </a:xfrm>
        </p:spPr>
      </p:pic>
      <p:sp>
        <p:nvSpPr>
          <p:cNvPr id="6" name="Oval 5"/>
          <p:cNvSpPr/>
          <p:nvPr/>
        </p:nvSpPr>
        <p:spPr>
          <a:xfrm>
            <a:off x="944216" y="5436704"/>
            <a:ext cx="1888435" cy="740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49884063"/>
              </p:ext>
            </p:extLst>
          </p:nvPr>
        </p:nvGraphicFramePr>
        <p:xfrm>
          <a:off x="6291470" y="5118652"/>
          <a:ext cx="3995531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3250096" y="1908313"/>
            <a:ext cx="1470991" cy="4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50096" y="1908313"/>
            <a:ext cx="1470991" cy="427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50096" y="1908313"/>
            <a:ext cx="1739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…1234 </a:t>
            </a:r>
          </a:p>
          <a:p>
            <a:r>
              <a:rPr lang="en-US" sz="1000" dirty="0" smtClean="0"/>
              <a:t>CHRIS SMITH</a:t>
            </a:r>
          </a:p>
        </p:txBody>
      </p:sp>
    </p:spTree>
    <p:extLst>
      <p:ext uri="{BB962C8B-B14F-4D97-AF65-F5344CB8AC3E}">
        <p14:creationId xmlns:p14="http://schemas.microsoft.com/office/powerpoint/2010/main" val="19936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02" y="0"/>
            <a:ext cx="10772775" cy="1658198"/>
          </a:xfrm>
        </p:spPr>
        <p:txBody>
          <a:bodyPr/>
          <a:lstStyle/>
          <a:p>
            <a:r>
              <a:rPr lang="en-US" b="1" dirty="0" smtClean="0"/>
              <a:t>Reallocate a Transaction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23" y="1431236"/>
            <a:ext cx="9624532" cy="4880226"/>
          </a:xfr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19969694"/>
              </p:ext>
            </p:extLst>
          </p:nvPr>
        </p:nvGraphicFramePr>
        <p:xfrm>
          <a:off x="3647662" y="5988296"/>
          <a:ext cx="278295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 flipV="1">
            <a:off x="3369365" y="5555974"/>
            <a:ext cx="467139" cy="4969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Access Online Lessons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8383111"/>
              </p:ext>
            </p:extLst>
          </p:nvPr>
        </p:nvGraphicFramePr>
        <p:xfrm>
          <a:off x="676656" y="1998134"/>
          <a:ext cx="4663440" cy="376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5424082"/>
              </p:ext>
            </p:extLst>
          </p:nvPr>
        </p:nvGraphicFramePr>
        <p:xfrm>
          <a:off x="6011330" y="1998134"/>
          <a:ext cx="4663440" cy="376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766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658198"/>
          </a:xfrm>
        </p:spPr>
        <p:txBody>
          <a:bodyPr/>
          <a:lstStyle/>
          <a:p>
            <a:r>
              <a:rPr lang="en-US" b="1" dirty="0" smtClean="0"/>
              <a:t>Reallocate a Transaction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4" y="1564102"/>
            <a:ext cx="11371157" cy="4548463"/>
          </a:xfrm>
        </p:spPr>
      </p:pic>
      <p:sp>
        <p:nvSpPr>
          <p:cNvPr id="5" name="Rectangle 4"/>
          <p:cNvSpPr/>
          <p:nvPr/>
        </p:nvSpPr>
        <p:spPr>
          <a:xfrm>
            <a:off x="4860235" y="4253948"/>
            <a:ext cx="705678" cy="149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40965" y="4174602"/>
            <a:ext cx="944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000000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4391" y="4253948"/>
            <a:ext cx="646044" cy="149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5121" y="4174601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000000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200" y="4253945"/>
            <a:ext cx="755374" cy="149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0717" y="4174599"/>
            <a:ext cx="924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000000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08504" y="4253945"/>
            <a:ext cx="616226" cy="149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48108" y="4174599"/>
            <a:ext cx="1123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00000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0633" y="4189503"/>
            <a:ext cx="2107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Supplies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50" y="4189503"/>
            <a:ext cx="239658" cy="2396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30" y="0"/>
            <a:ext cx="10772775" cy="1658198"/>
          </a:xfrm>
        </p:spPr>
        <p:txBody>
          <a:bodyPr/>
          <a:lstStyle/>
          <a:p>
            <a:r>
              <a:rPr lang="en-US" b="1" dirty="0" smtClean="0"/>
              <a:t>Transaction Approval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59" y="1200569"/>
            <a:ext cx="7316315" cy="5572667"/>
          </a:xfrm>
        </p:spPr>
      </p:pic>
    </p:spTree>
    <p:extLst>
      <p:ext uri="{BB962C8B-B14F-4D97-AF65-F5344CB8AC3E}">
        <p14:creationId xmlns:p14="http://schemas.microsoft.com/office/powerpoint/2010/main" val="30072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Transaction Approval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44" y="1961668"/>
            <a:ext cx="7715533" cy="4270167"/>
          </a:xfrm>
        </p:spPr>
      </p:pic>
    </p:spTree>
    <p:extLst>
      <p:ext uri="{BB962C8B-B14F-4D97-AF65-F5344CB8AC3E}">
        <p14:creationId xmlns:p14="http://schemas.microsoft.com/office/powerpoint/2010/main" val="37854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Online Registration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88" y="1862276"/>
            <a:ext cx="6432445" cy="4637915"/>
          </a:xfrm>
        </p:spPr>
      </p:pic>
    </p:spTree>
    <p:extLst>
      <p:ext uri="{BB962C8B-B14F-4D97-AF65-F5344CB8AC3E}">
        <p14:creationId xmlns:p14="http://schemas.microsoft.com/office/powerpoint/2010/main" val="24425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2" y="0"/>
            <a:ext cx="10772775" cy="1658198"/>
          </a:xfrm>
        </p:spPr>
        <p:txBody>
          <a:bodyPr/>
          <a:lstStyle/>
          <a:p>
            <a:r>
              <a:rPr lang="en-US" b="1" dirty="0" smtClean="0"/>
              <a:t>Online Registration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37" y="1236372"/>
            <a:ext cx="8790544" cy="5174367"/>
          </a:xfrm>
        </p:spPr>
      </p:pic>
    </p:spTree>
    <p:extLst>
      <p:ext uri="{BB962C8B-B14F-4D97-AF65-F5344CB8AC3E}">
        <p14:creationId xmlns:p14="http://schemas.microsoft.com/office/powerpoint/2010/main" val="29582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7" y="0"/>
            <a:ext cx="3248472" cy="1658198"/>
          </a:xfrm>
        </p:spPr>
        <p:txBody>
          <a:bodyPr/>
          <a:lstStyle/>
          <a:p>
            <a:r>
              <a:rPr lang="en-US" b="1" dirty="0" smtClean="0"/>
              <a:t>Online</a:t>
            </a:r>
            <a:br>
              <a:rPr lang="en-US" b="1" dirty="0" smtClean="0"/>
            </a:br>
            <a:r>
              <a:rPr lang="en-US" b="1" dirty="0" smtClean="0"/>
              <a:t>Registration</a:t>
            </a:r>
            <a:endParaRPr lang="en-US" b="1" dirty="0"/>
          </a:p>
        </p:txBody>
      </p:sp>
      <p:pic>
        <p:nvPicPr>
          <p:cNvPr id="4" name="Picture 5" descr="Password Conta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1" y="0"/>
            <a:ext cx="39458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2" y="0"/>
            <a:ext cx="10772775" cy="1658198"/>
          </a:xfrm>
        </p:spPr>
        <p:txBody>
          <a:bodyPr/>
          <a:lstStyle/>
          <a:p>
            <a:r>
              <a:rPr lang="en-US" b="1" dirty="0" smtClean="0"/>
              <a:t>Logging In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22" y="1658198"/>
            <a:ext cx="6669068" cy="4808525"/>
          </a:xfr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97187098"/>
              </p:ext>
            </p:extLst>
          </p:nvPr>
        </p:nvGraphicFramePr>
        <p:xfrm>
          <a:off x="6639251" y="3510535"/>
          <a:ext cx="252453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4363278" y="3392278"/>
            <a:ext cx="2275973" cy="275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68957" y="3972200"/>
            <a:ext cx="1570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58409" y="4293704"/>
            <a:ext cx="1480843" cy="258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0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2" y="0"/>
            <a:ext cx="10772775" cy="1658198"/>
          </a:xfrm>
        </p:spPr>
        <p:txBody>
          <a:bodyPr/>
          <a:lstStyle/>
          <a:p>
            <a:r>
              <a:rPr lang="en-US" b="1" dirty="0" smtClean="0"/>
              <a:t>Forgot Your Password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05" y="1341782"/>
            <a:ext cx="7238293" cy="5218947"/>
          </a:xfr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94556285"/>
              </p:ext>
            </p:extLst>
          </p:nvPr>
        </p:nvGraphicFramePr>
        <p:xfrm>
          <a:off x="5669755" y="4760844"/>
          <a:ext cx="134178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4969565" y="5148758"/>
            <a:ext cx="735496" cy="258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3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3" y="0"/>
            <a:ext cx="10772775" cy="1658198"/>
          </a:xfrm>
        </p:spPr>
        <p:txBody>
          <a:bodyPr/>
          <a:lstStyle/>
          <a:p>
            <a:r>
              <a:rPr lang="en-US" b="1" dirty="0" smtClean="0"/>
              <a:t>Navigation Basics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50" y="1151273"/>
            <a:ext cx="7373615" cy="5706727"/>
          </a:xfr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8723684"/>
              </p:ext>
            </p:extLst>
          </p:nvPr>
        </p:nvGraphicFramePr>
        <p:xfrm>
          <a:off x="587649" y="2773016"/>
          <a:ext cx="121257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9" name="Straight Connector 28"/>
          <p:cNvCxnSpPr/>
          <p:nvPr/>
        </p:nvCxnSpPr>
        <p:spPr>
          <a:xfrm flipV="1">
            <a:off x="1709530" y="2604052"/>
            <a:ext cx="649120" cy="3610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709530" y="2882349"/>
            <a:ext cx="649120" cy="3523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09530" y="3133059"/>
            <a:ext cx="649120" cy="4549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2048711747"/>
              </p:ext>
            </p:extLst>
          </p:nvPr>
        </p:nvGraphicFramePr>
        <p:xfrm>
          <a:off x="9442175" y="1872708"/>
          <a:ext cx="1381539" cy="51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37" name="Straight Connector 36"/>
          <p:cNvCxnSpPr>
            <a:stCxn id="35" idx="1"/>
          </p:cNvCxnSpPr>
          <p:nvPr/>
        </p:nvCxnSpPr>
        <p:spPr>
          <a:xfrm flipH="1">
            <a:off x="8915400" y="2131125"/>
            <a:ext cx="526775" cy="1946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821979362"/>
              </p:ext>
            </p:extLst>
          </p:nvPr>
        </p:nvGraphicFramePr>
        <p:xfrm>
          <a:off x="5516219" y="914429"/>
          <a:ext cx="2464904" cy="74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42" name="Straight Connector 41"/>
          <p:cNvCxnSpPr/>
          <p:nvPr/>
        </p:nvCxnSpPr>
        <p:spPr>
          <a:xfrm flipH="1">
            <a:off x="5118653" y="1510748"/>
            <a:ext cx="1063486" cy="11628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965419030"/>
              </p:ext>
            </p:extLst>
          </p:nvPr>
        </p:nvGraphicFramePr>
        <p:xfrm>
          <a:off x="8760714" y="4872250"/>
          <a:ext cx="1943101" cy="73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cxnSp>
        <p:nvCxnSpPr>
          <p:cNvPr id="51" name="Straight Connector 50"/>
          <p:cNvCxnSpPr/>
          <p:nvPr/>
        </p:nvCxnSpPr>
        <p:spPr>
          <a:xfrm flipH="1" flipV="1">
            <a:off x="8915400" y="4403035"/>
            <a:ext cx="263387" cy="5565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3715099866"/>
              </p:ext>
            </p:extLst>
          </p:nvPr>
        </p:nvGraphicFramePr>
        <p:xfrm>
          <a:off x="199386" y="4666449"/>
          <a:ext cx="2617101" cy="132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55" name="Straight Connector 54"/>
          <p:cNvCxnSpPr/>
          <p:nvPr/>
        </p:nvCxnSpPr>
        <p:spPr>
          <a:xfrm>
            <a:off x="2723322" y="5436704"/>
            <a:ext cx="864704" cy="4373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810539" y="3360542"/>
            <a:ext cx="1451113" cy="13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756492" y="3315310"/>
            <a:ext cx="12523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...1243 Chris Smith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33661" y="1872708"/>
            <a:ext cx="1421296" cy="219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904773" y="1831441"/>
            <a:ext cx="1312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1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Smith</a:t>
            </a:r>
            <a:endParaRPr lang="en-US" sz="1400" b="1" dirty="0">
              <a:solidFill>
                <a:srgbClr val="001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02" y="0"/>
            <a:ext cx="10772775" cy="1658198"/>
          </a:xfrm>
        </p:spPr>
        <p:txBody>
          <a:bodyPr/>
          <a:lstStyle/>
          <a:p>
            <a:r>
              <a:rPr lang="en-US" b="1" dirty="0" smtClean="0"/>
              <a:t>My Personal Information</a:t>
            </a:r>
            <a:endParaRPr lang="en-US" b="1" dirty="0"/>
          </a:p>
        </p:txBody>
      </p:sp>
      <p:pic>
        <p:nvPicPr>
          <p:cNvPr id="4" name="Picture 5" descr="my-personal-inf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20" y="1580322"/>
            <a:ext cx="8269938" cy="498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54561968"/>
              </p:ext>
            </p:extLst>
          </p:nvPr>
        </p:nvGraphicFramePr>
        <p:xfrm>
          <a:off x="5844208" y="2146852"/>
          <a:ext cx="1381539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26754356"/>
              </p:ext>
            </p:extLst>
          </p:nvPr>
        </p:nvGraphicFramePr>
        <p:xfrm>
          <a:off x="7742582" y="3097819"/>
          <a:ext cx="1590261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4065104" y="2470017"/>
            <a:ext cx="1779104" cy="4719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61452" y="3420984"/>
            <a:ext cx="3081130" cy="1074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941051455"/>
              </p:ext>
            </p:extLst>
          </p:nvPr>
        </p:nvGraphicFramePr>
        <p:xfrm>
          <a:off x="6987209" y="4497887"/>
          <a:ext cx="168965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959149984"/>
              </p:ext>
            </p:extLst>
          </p:nvPr>
        </p:nvGraphicFramePr>
        <p:xfrm>
          <a:off x="5844208" y="5349160"/>
          <a:ext cx="174928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23" name="Straight Connector 22"/>
          <p:cNvCxnSpPr/>
          <p:nvPr/>
        </p:nvCxnSpPr>
        <p:spPr>
          <a:xfrm flipH="1" flipV="1">
            <a:off x="4442791" y="4214191"/>
            <a:ext cx="2544418" cy="4683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154557" y="4682016"/>
            <a:ext cx="1689652" cy="8518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359426" y="3744150"/>
            <a:ext cx="1152939" cy="211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166</TotalTime>
  <Words>329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Metropolitan</vt:lpstr>
      <vt:lpstr>Introducing Access®</vt:lpstr>
      <vt:lpstr>Access Online Lessons</vt:lpstr>
      <vt:lpstr>Online Registration</vt:lpstr>
      <vt:lpstr>Online Registration</vt:lpstr>
      <vt:lpstr>Online Registration</vt:lpstr>
      <vt:lpstr>Logging In</vt:lpstr>
      <vt:lpstr>Forgot Your Password</vt:lpstr>
      <vt:lpstr>Navigation Basics</vt:lpstr>
      <vt:lpstr>My Personal Information</vt:lpstr>
      <vt:lpstr>PowerPoint Presentation</vt:lpstr>
      <vt:lpstr>Account Profile</vt:lpstr>
      <vt:lpstr>Viewing Statements</vt:lpstr>
      <vt:lpstr>Viewing Transactions</vt:lpstr>
      <vt:lpstr>Viewing Transactions</vt:lpstr>
      <vt:lpstr>Transaction List</vt:lpstr>
      <vt:lpstr>Transaction List</vt:lpstr>
      <vt:lpstr>Attach a PDF to a Transaction</vt:lpstr>
      <vt:lpstr>Reallocate a Transaction</vt:lpstr>
      <vt:lpstr>Reallocate a Transaction</vt:lpstr>
      <vt:lpstr>Reallocate a Transaction</vt:lpstr>
      <vt:lpstr>Transaction Approval</vt:lpstr>
      <vt:lpstr>Transaction Approval</vt:lpstr>
    </vt:vector>
  </TitlesOfParts>
  <Company>Washburn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Access®</dc:title>
  <dc:creator>Megan Gulley</dc:creator>
  <cp:lastModifiedBy>Jody Johnson</cp:lastModifiedBy>
  <cp:revision>35</cp:revision>
  <dcterms:created xsi:type="dcterms:W3CDTF">2017-10-05T14:24:39Z</dcterms:created>
  <dcterms:modified xsi:type="dcterms:W3CDTF">2018-02-27T14:45:30Z</dcterms:modified>
</cp:coreProperties>
</file>